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60" r:id="rId3"/>
    <p:sldId id="261" r:id="rId4"/>
    <p:sldId id="259" r:id="rId5"/>
    <p:sldId id="262" r:id="rId6"/>
    <p:sldId id="268" r:id="rId7"/>
  </p:sldIdLst>
  <p:sldSz cx="12192000" cy="6858000"/>
  <p:notesSz cx="6858000" cy="9144000"/>
  <p:embeddedFontLst>
    <p:embeddedFont>
      <p:font typeface="Calibri Light" panose="020F0302020204030204" pitchFamily="34" charset="0"/>
      <p:regular r:id="rId9"/>
      <p:italic r:id="rId10"/>
    </p:embeddedFont>
    <p:embeddedFont>
      <p:font typeface="Calibri" panose="020F0502020204030204" pitchFamily="34" charset="0"/>
      <p:regular r:id="rId11"/>
      <p:bold r:id="rId12"/>
      <p:italic r:id="rId13"/>
      <p:boldItalic r:id="rId14"/>
    </p:embeddedFont>
    <p:embeddedFont>
      <p:font typeface="iCiel Cadena" panose="02000503000000020004" charset="-93"/>
      <p:bold r:id="rId15"/>
    </p:embeddedFont>
    <p:embeddedFont>
      <p:font typeface="Tahoma" panose="020B0604030504040204" pitchFamily="34" charset="0"/>
      <p:regular r:id="rId16"/>
      <p:bold r:id="rId17"/>
    </p:embeddedFont>
    <p:embeddedFont>
      <p:font typeface="Fredoka One" panose="020000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AD2A"/>
    <a:srgbClr val="FFAD12"/>
    <a:srgbClr val="50FF54"/>
    <a:srgbClr val="9C5043"/>
    <a:srgbClr val="FA8A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280" autoAdjust="0"/>
  </p:normalViewPr>
  <p:slideViewPr>
    <p:cSldViewPr snapToGrid="0">
      <p:cViewPr varScale="1">
        <p:scale>
          <a:sx n="66" d="100"/>
          <a:sy n="66" d="100"/>
        </p:scale>
        <p:origin x="1330" y="778"/>
      </p:cViewPr>
      <p:guideLst>
        <p:guide pos="416"/>
        <p:guide pos="7256"/>
        <p:guide orient="horz" pos="648"/>
        <p:guide orient="horz" pos="712"/>
        <p:guide orient="horz" pos="3928"/>
        <p:guide orient="horz"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3A48A-71F2-4F90-B740-A8757990CE34}"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02F42-8E37-417F-B7D4-5F68870918A3}" type="slidenum">
              <a:rPr lang="en-US" smtClean="0"/>
              <a:t>‹#›</a:t>
            </a:fld>
            <a:endParaRPr lang="en-US"/>
          </a:p>
        </p:txBody>
      </p:sp>
    </p:spTree>
    <p:extLst>
      <p:ext uri="{BB962C8B-B14F-4D97-AF65-F5344CB8AC3E}">
        <p14:creationId xmlns:p14="http://schemas.microsoft.com/office/powerpoint/2010/main" val="3706785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Thầy</a:t>
            </a:r>
            <a:r>
              <a:rPr lang="en-US" dirty="0"/>
              <a:t> </a:t>
            </a:r>
            <a:r>
              <a:rPr lang="en-US" dirty="0" err="1"/>
              <a:t>cô</a:t>
            </a:r>
            <a:r>
              <a:rPr lang="en-US" dirty="0"/>
              <a:t> </a:t>
            </a:r>
            <a:r>
              <a:rPr lang="en-US" dirty="0" err="1"/>
              <a:t>có</a:t>
            </a:r>
            <a:r>
              <a:rPr lang="en-US" dirty="0"/>
              <a:t> </a:t>
            </a:r>
            <a:r>
              <a:rPr lang="en-US" dirty="0" err="1"/>
              <a:t>thể</a:t>
            </a:r>
            <a:r>
              <a:rPr lang="en-US" dirty="0"/>
              <a:t> </a:t>
            </a:r>
            <a:r>
              <a:rPr lang="en-US" dirty="0" err="1"/>
              <a:t>bật</a:t>
            </a:r>
            <a:r>
              <a:rPr lang="en-US" dirty="0"/>
              <a:t>/</a:t>
            </a:r>
            <a:r>
              <a:rPr lang="en-US" dirty="0" err="1"/>
              <a:t>tắt</a:t>
            </a:r>
            <a:r>
              <a:rPr lang="en-US" dirty="0"/>
              <a:t> </a:t>
            </a:r>
            <a:r>
              <a:rPr lang="en-US" dirty="0" err="1"/>
              <a:t>nhạc</a:t>
            </a:r>
            <a:r>
              <a:rPr lang="en-US" dirty="0"/>
              <a:t> </a:t>
            </a:r>
            <a:r>
              <a:rPr lang="en-US" dirty="0" err="1"/>
              <a:t>nền</a:t>
            </a:r>
            <a:r>
              <a:rPr lang="en-US" dirty="0"/>
              <a:t> </a:t>
            </a:r>
            <a:r>
              <a:rPr lang="en-US" dirty="0" err="1"/>
              <a:t>bằng</a:t>
            </a:r>
            <a:r>
              <a:rPr lang="en-US" dirty="0"/>
              <a:t> </a:t>
            </a:r>
            <a:r>
              <a:rPr lang="en-US" dirty="0" err="1"/>
              <a:t>cách</a:t>
            </a:r>
            <a:r>
              <a:rPr lang="en-US" dirty="0"/>
              <a:t> </a:t>
            </a:r>
            <a:r>
              <a:rPr lang="en-US" dirty="0" err="1"/>
              <a:t>nhấp</a:t>
            </a:r>
            <a:r>
              <a:rPr lang="en-US" dirty="0"/>
              <a:t> </a:t>
            </a:r>
            <a:r>
              <a:rPr lang="en-US" dirty="0" err="1"/>
              <a:t>vào</a:t>
            </a:r>
            <a:r>
              <a:rPr lang="en-US" dirty="0"/>
              <a:t> </a:t>
            </a:r>
            <a:r>
              <a:rPr lang="en-US" dirty="0" err="1"/>
              <a:t>biểu</a:t>
            </a:r>
            <a:r>
              <a:rPr lang="en-US" dirty="0"/>
              <a:t> </a:t>
            </a:r>
            <a:r>
              <a:rPr lang="en-US" dirty="0" err="1"/>
              <a:t>tượng</a:t>
            </a:r>
            <a:r>
              <a:rPr lang="en-US" dirty="0"/>
              <a:t> </a:t>
            </a:r>
            <a:r>
              <a:rPr lang="en-US" dirty="0" err="1"/>
              <a:t>Nốt</a:t>
            </a:r>
            <a:r>
              <a:rPr lang="en-US" dirty="0"/>
              <a:t> </a:t>
            </a:r>
            <a:r>
              <a:rPr lang="en-US" dirty="0" err="1"/>
              <a:t>nhạc</a:t>
            </a:r>
            <a:r>
              <a:rPr lang="en-US" dirty="0"/>
              <a:t>.</a:t>
            </a:r>
          </a:p>
          <a:p>
            <a:r>
              <a:rPr lang="en-US" dirty="0" err="1"/>
              <a:t>Thầy</a:t>
            </a:r>
            <a:r>
              <a:rPr lang="en-US" dirty="0"/>
              <a:t> </a:t>
            </a:r>
            <a:r>
              <a:rPr lang="en-US" dirty="0" err="1"/>
              <a:t>cô</a:t>
            </a:r>
            <a:r>
              <a:rPr lang="en-US" dirty="0"/>
              <a:t> </a:t>
            </a:r>
            <a:r>
              <a:rPr lang="en-US" dirty="0" err="1"/>
              <a:t>nhấp</a:t>
            </a:r>
            <a:r>
              <a:rPr lang="en-US" dirty="0"/>
              <a:t> </a:t>
            </a:r>
            <a:r>
              <a:rPr lang="en-US" dirty="0" err="1"/>
              <a:t>vào</a:t>
            </a:r>
            <a:r>
              <a:rPr lang="en-US" dirty="0"/>
              <a:t> BẮT ĐẦU </a:t>
            </a:r>
            <a:r>
              <a:rPr lang="en-US" dirty="0" err="1"/>
              <a:t>hoặc</a:t>
            </a:r>
            <a:r>
              <a:rPr lang="en-US" dirty="0"/>
              <a:t> </a:t>
            </a:r>
            <a:r>
              <a:rPr lang="en-US" dirty="0" err="1"/>
              <a:t>nhấp</a:t>
            </a:r>
            <a:r>
              <a:rPr lang="en-US" dirty="0"/>
              <a:t> </a:t>
            </a:r>
            <a:r>
              <a:rPr lang="en-US" dirty="0" err="1"/>
              <a:t>trái</a:t>
            </a:r>
            <a:r>
              <a:rPr lang="en-US" dirty="0"/>
              <a:t> </a:t>
            </a:r>
            <a:r>
              <a:rPr lang="en-US" dirty="0" err="1"/>
              <a:t>chuột</a:t>
            </a:r>
            <a:r>
              <a:rPr lang="en-US" dirty="0"/>
              <a:t> </a:t>
            </a:r>
            <a:r>
              <a:rPr lang="en-US" dirty="0" err="1"/>
              <a:t>để</a:t>
            </a:r>
            <a:r>
              <a:rPr lang="en-US" dirty="0"/>
              <a:t> </a:t>
            </a:r>
            <a:r>
              <a:rPr lang="en-US" dirty="0" err="1"/>
              <a:t>vào</a:t>
            </a:r>
            <a:r>
              <a:rPr lang="en-US" dirty="0"/>
              <a:t> </a:t>
            </a:r>
            <a:r>
              <a:rPr lang="en-US" dirty="0" err="1"/>
              <a:t>phần</a:t>
            </a:r>
            <a:r>
              <a:rPr lang="en-US" dirty="0"/>
              <a:t> </a:t>
            </a:r>
            <a:r>
              <a:rPr lang="en-US" dirty="0" err="1"/>
              <a:t>câu</a:t>
            </a:r>
            <a:r>
              <a:rPr lang="en-US" dirty="0"/>
              <a:t> </a:t>
            </a:r>
            <a:r>
              <a:rPr lang="en-US" dirty="0" err="1"/>
              <a:t>hỏi</a:t>
            </a:r>
            <a:r>
              <a:rPr lang="en-US" dirty="0"/>
              <a:t>.</a:t>
            </a:r>
          </a:p>
        </p:txBody>
      </p:sp>
      <p:sp>
        <p:nvSpPr>
          <p:cNvPr id="4" name="Slide Number Placeholder 3"/>
          <p:cNvSpPr>
            <a:spLocks noGrp="1"/>
          </p:cNvSpPr>
          <p:nvPr>
            <p:ph type="sldNum" sz="quarter" idx="5"/>
          </p:nvPr>
        </p:nvSpPr>
        <p:spPr/>
        <p:txBody>
          <a:bodyPr/>
          <a:lstStyle/>
          <a:p>
            <a:fld id="{78202F42-8E37-417F-B7D4-5F68870918A3}" type="slidenum">
              <a:rPr lang="en-US" smtClean="0"/>
              <a:t>1</a:t>
            </a:fld>
            <a:endParaRPr lang="en-US"/>
          </a:p>
        </p:txBody>
      </p:sp>
    </p:spTree>
    <p:extLst>
      <p:ext uri="{BB962C8B-B14F-4D97-AF65-F5344CB8AC3E}">
        <p14:creationId xmlns:p14="http://schemas.microsoft.com/office/powerpoint/2010/main" val="66337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 </a:t>
            </a:r>
            <a:r>
              <a:rPr lang="en-US" dirty="0" err="1"/>
              <a:t>chỉnh</a:t>
            </a:r>
            <a:r>
              <a:rPr lang="en-US" dirty="0"/>
              <a:t> </a:t>
            </a:r>
            <a:r>
              <a:rPr lang="en-US" dirty="0" err="1"/>
              <a:t>sửa</a:t>
            </a:r>
            <a:r>
              <a:rPr lang="en-US" dirty="0"/>
              <a:t>: </a:t>
            </a:r>
            <a:r>
              <a:rPr lang="en-US" dirty="0" err="1"/>
              <a:t>Thầy</a:t>
            </a:r>
            <a:r>
              <a:rPr lang="en-US" dirty="0"/>
              <a:t> </a:t>
            </a:r>
            <a:r>
              <a:rPr lang="en-US" dirty="0" err="1"/>
              <a:t>cô</a:t>
            </a:r>
            <a:r>
              <a:rPr lang="en-US" dirty="0"/>
              <a:t> </a:t>
            </a:r>
            <a:r>
              <a:rPr lang="en-US" dirty="0" err="1"/>
              <a:t>nhập</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r>
              <a:rPr lang="en-US" dirty="0"/>
              <a:t> </a:t>
            </a:r>
            <a:r>
              <a:rPr lang="en-US" dirty="0" err="1"/>
              <a:t>vào</a:t>
            </a:r>
            <a:r>
              <a:rPr lang="en-US" dirty="0"/>
              <a:t> </a:t>
            </a:r>
            <a:r>
              <a:rPr lang="en-US" dirty="0" err="1"/>
              <a:t>các</a:t>
            </a:r>
            <a:r>
              <a:rPr lang="en-US" dirty="0"/>
              <a:t> ô (</a:t>
            </a:r>
            <a:r>
              <a:rPr lang="en-US" dirty="0" err="1"/>
              <a:t>Căn</a:t>
            </a:r>
            <a:r>
              <a:rPr lang="en-US" dirty="0"/>
              <a:t> </a:t>
            </a:r>
            <a:r>
              <a:rPr lang="en-US" dirty="0" err="1"/>
              <a:t>chỉnh</a:t>
            </a:r>
            <a:r>
              <a:rPr lang="en-US" dirty="0"/>
              <a:t> size </a:t>
            </a:r>
            <a:r>
              <a:rPr lang="en-US" dirty="0" err="1"/>
              <a:t>chữ</a:t>
            </a:r>
            <a:r>
              <a:rPr lang="en-US" dirty="0"/>
              <a:t> </a:t>
            </a:r>
            <a:r>
              <a:rPr lang="en-US" dirty="0" err="1"/>
              <a:t>cho</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độ</a:t>
            </a:r>
            <a:r>
              <a:rPr lang="en-US" dirty="0"/>
              <a:t> </a:t>
            </a:r>
            <a:r>
              <a:rPr lang="en-US" dirty="0" err="1"/>
              <a:t>dài</a:t>
            </a:r>
            <a:r>
              <a:rPr lang="en-US" dirty="0"/>
              <a:t> </a:t>
            </a:r>
            <a:r>
              <a:rPr lang="en-US" dirty="0" err="1"/>
              <a:t>câu</a:t>
            </a:r>
            <a:r>
              <a:rPr lang="en-US" dirty="0"/>
              <a:t> </a:t>
            </a:r>
            <a:r>
              <a:rPr lang="en-US" dirty="0" err="1"/>
              <a:t>hỏi</a:t>
            </a:r>
            <a:r>
              <a:rPr lang="en-US" dirty="0"/>
              <a:t>)</a:t>
            </a:r>
          </a:p>
          <a:p>
            <a:r>
              <a:rPr lang="en-US" dirty="0" err="1"/>
              <a:t>Thầy</a:t>
            </a:r>
            <a:r>
              <a:rPr lang="en-US" dirty="0"/>
              <a:t> </a:t>
            </a:r>
            <a:r>
              <a:rPr lang="en-US" dirty="0" err="1"/>
              <a:t>cô</a:t>
            </a:r>
            <a:r>
              <a:rPr lang="en-US" dirty="0"/>
              <a:t> </a:t>
            </a:r>
            <a:r>
              <a:rPr lang="en-US" dirty="0" err="1"/>
              <a:t>nhấp</a:t>
            </a:r>
            <a:r>
              <a:rPr lang="en-US" dirty="0"/>
              <a:t> </a:t>
            </a:r>
            <a:r>
              <a:rPr lang="en-US" dirty="0" err="1"/>
              <a:t>chuột</a:t>
            </a:r>
            <a:r>
              <a:rPr lang="en-US" dirty="0"/>
              <a:t> </a:t>
            </a:r>
            <a:r>
              <a:rPr lang="en-US" dirty="0" err="1"/>
              <a:t>phải</a:t>
            </a:r>
            <a:r>
              <a:rPr lang="en-US" dirty="0"/>
              <a:t> </a:t>
            </a:r>
            <a:r>
              <a:rPr lang="en-US" dirty="0" err="1"/>
              <a:t>hoặc</a:t>
            </a:r>
            <a:r>
              <a:rPr lang="en-US" dirty="0"/>
              <a:t> </a:t>
            </a:r>
            <a:r>
              <a:rPr lang="en-US" dirty="0" err="1"/>
              <a:t>phím</a:t>
            </a:r>
            <a:r>
              <a:rPr lang="en-US" dirty="0"/>
              <a:t> -&gt; </a:t>
            </a:r>
            <a:r>
              <a:rPr lang="en-US" dirty="0" err="1"/>
              <a:t>để</a:t>
            </a:r>
            <a:r>
              <a:rPr lang="en-US" dirty="0"/>
              <a:t> </a:t>
            </a:r>
            <a:r>
              <a:rPr lang="en-US" dirty="0" err="1"/>
              <a:t>hiện</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endParaRPr lang="en-US" dirty="0"/>
          </a:p>
          <a:p>
            <a:r>
              <a:rPr lang="en-US" dirty="0"/>
              <a:t>Sau </a:t>
            </a:r>
            <a:r>
              <a:rPr lang="en-US" dirty="0" err="1"/>
              <a:t>khi</a:t>
            </a:r>
            <a:r>
              <a:rPr lang="en-US" dirty="0"/>
              <a:t> HS </a:t>
            </a:r>
            <a:r>
              <a:rPr lang="en-US" dirty="0" err="1"/>
              <a:t>chọn</a:t>
            </a:r>
            <a:r>
              <a:rPr lang="en-US" dirty="0"/>
              <a:t> </a:t>
            </a:r>
            <a:r>
              <a:rPr lang="en-US" dirty="0" err="1"/>
              <a:t>đáp</a:t>
            </a:r>
            <a:r>
              <a:rPr lang="en-US" dirty="0"/>
              <a:t> </a:t>
            </a:r>
            <a:r>
              <a:rPr lang="en-US" dirty="0" err="1"/>
              <a:t>án</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vào</a:t>
            </a:r>
            <a:r>
              <a:rPr lang="en-US" dirty="0"/>
              <a:t> PHẦN ĐẤT </a:t>
            </a:r>
            <a:r>
              <a:rPr lang="en-US" dirty="0" err="1"/>
              <a:t>chứa</a:t>
            </a:r>
            <a:r>
              <a:rPr lang="en-US" dirty="0"/>
              <a:t> </a:t>
            </a:r>
            <a:r>
              <a:rPr lang="en-US" dirty="0" err="1"/>
              <a:t>đáp</a:t>
            </a:r>
            <a:r>
              <a:rPr lang="en-US" dirty="0"/>
              <a:t> </a:t>
            </a:r>
            <a:r>
              <a:rPr lang="en-US" dirty="0" err="1"/>
              <a:t>án</a:t>
            </a:r>
            <a:r>
              <a:rPr lang="en-US" dirty="0"/>
              <a:t> </a:t>
            </a:r>
            <a:r>
              <a:rPr lang="en-US" dirty="0" err="1"/>
              <a:t>đó</a:t>
            </a:r>
            <a:r>
              <a:rPr lang="en-US" dirty="0"/>
              <a:t>.</a:t>
            </a:r>
          </a:p>
          <a:p>
            <a:r>
              <a:rPr lang="en-US" dirty="0"/>
              <a:t>Sau </a:t>
            </a:r>
            <a:r>
              <a:rPr lang="en-US" dirty="0" err="1"/>
              <a:t>khi</a:t>
            </a:r>
            <a:r>
              <a:rPr lang="en-US" dirty="0"/>
              <a:t> ở </a:t>
            </a:r>
            <a:r>
              <a:rPr lang="en-US" dirty="0" err="1"/>
              <a:t>phần</a:t>
            </a:r>
            <a:r>
              <a:rPr lang="en-US" dirty="0"/>
              <a:t> </a:t>
            </a:r>
            <a:r>
              <a:rPr lang="en-US" dirty="0" err="1"/>
              <a:t>kiểm</a:t>
            </a:r>
            <a:r>
              <a:rPr lang="en-US" dirty="0"/>
              <a:t> </a:t>
            </a:r>
            <a:r>
              <a:rPr lang="en-US" dirty="0" err="1"/>
              <a:t>tra</a:t>
            </a:r>
            <a:r>
              <a:rPr lang="en-US" dirty="0"/>
              <a:t> </a:t>
            </a:r>
            <a:r>
              <a:rPr lang="en-US" dirty="0" err="1"/>
              <a:t>đúng</a:t>
            </a:r>
            <a:r>
              <a:rPr lang="en-US" dirty="0"/>
              <a:t> </a:t>
            </a:r>
            <a:r>
              <a:rPr lang="en-US" dirty="0" err="1"/>
              <a:t>sai</a:t>
            </a:r>
            <a:r>
              <a:rPr lang="en-US" dirty="0"/>
              <a:t>, </a:t>
            </a:r>
            <a:r>
              <a:rPr lang="en-US" dirty="0" err="1"/>
              <a:t>thầy</a:t>
            </a:r>
            <a:r>
              <a:rPr lang="en-US" dirty="0"/>
              <a:t> </a:t>
            </a:r>
            <a:r>
              <a:rPr lang="en-US" dirty="0" err="1"/>
              <a:t>cô</a:t>
            </a:r>
            <a:r>
              <a:rPr lang="en-US" dirty="0"/>
              <a:t> </a:t>
            </a:r>
            <a:r>
              <a:rPr lang="en-US" dirty="0" err="1"/>
              <a:t>nhấp</a:t>
            </a:r>
            <a:r>
              <a:rPr lang="en-US" dirty="0"/>
              <a:t> &lt; </a:t>
            </a:r>
            <a:r>
              <a:rPr lang="en-US" dirty="0" err="1"/>
              <a:t>để</a:t>
            </a:r>
            <a:r>
              <a:rPr lang="en-US" dirty="0"/>
              <a:t> </a:t>
            </a:r>
            <a:r>
              <a:rPr lang="en-US" dirty="0" err="1"/>
              <a:t>trở</a:t>
            </a:r>
            <a:r>
              <a:rPr lang="en-US" dirty="0"/>
              <a:t> </a:t>
            </a:r>
            <a:r>
              <a:rPr lang="en-US" dirty="0" err="1"/>
              <a:t>về</a:t>
            </a:r>
            <a:r>
              <a:rPr lang="en-US" dirty="0"/>
              <a:t> </a:t>
            </a:r>
            <a:r>
              <a:rPr lang="en-US" dirty="0" err="1"/>
              <a:t>câu</a:t>
            </a:r>
            <a:r>
              <a:rPr lang="en-US" dirty="0"/>
              <a:t> </a:t>
            </a:r>
            <a:r>
              <a:rPr lang="en-US" dirty="0" err="1"/>
              <a:t>hỏi</a:t>
            </a:r>
            <a:r>
              <a:rPr lang="en-US" dirty="0"/>
              <a:t>.</a:t>
            </a:r>
          </a:p>
          <a:p>
            <a:r>
              <a:rPr lang="en-US" dirty="0"/>
              <a:t>Sau </a:t>
            </a:r>
            <a:r>
              <a:rPr lang="en-US" dirty="0" err="1"/>
              <a:t>khi</a:t>
            </a:r>
            <a:r>
              <a:rPr lang="en-US" dirty="0"/>
              <a:t> </a:t>
            </a:r>
            <a:r>
              <a:rPr lang="en-US" dirty="0" err="1"/>
              <a:t>hoàn</a:t>
            </a:r>
            <a:r>
              <a:rPr lang="en-US" dirty="0"/>
              <a:t> </a:t>
            </a:r>
            <a:r>
              <a:rPr lang="en-US" dirty="0" err="1"/>
              <a:t>thành</a:t>
            </a:r>
            <a:r>
              <a:rPr lang="en-US" dirty="0"/>
              <a:t> </a:t>
            </a:r>
            <a:r>
              <a:rPr lang="en-US" dirty="0" err="1"/>
              <a:t>xong</a:t>
            </a:r>
            <a:r>
              <a:rPr lang="en-US" dirty="0"/>
              <a:t> </a:t>
            </a:r>
            <a:r>
              <a:rPr lang="en-US" dirty="0" err="1"/>
              <a:t>câu</a:t>
            </a:r>
            <a:r>
              <a:rPr lang="en-US" dirty="0"/>
              <a:t> </a:t>
            </a:r>
            <a:r>
              <a:rPr lang="en-US" dirty="0" err="1"/>
              <a:t>hỏi</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hình</a:t>
            </a:r>
            <a:r>
              <a:rPr lang="en-US" dirty="0"/>
              <a:t> &gt; </a:t>
            </a:r>
            <a:r>
              <a:rPr lang="en-US" dirty="0" err="1"/>
              <a:t>hoặc</a:t>
            </a:r>
            <a:r>
              <a:rPr lang="en-US" dirty="0"/>
              <a:t> </a:t>
            </a:r>
            <a:r>
              <a:rPr lang="en-US" dirty="0" err="1"/>
              <a:t>chuột</a:t>
            </a:r>
            <a:r>
              <a:rPr lang="en-US" dirty="0"/>
              <a:t> </a:t>
            </a:r>
            <a:r>
              <a:rPr lang="en-US" dirty="0" err="1"/>
              <a:t>trái</a:t>
            </a:r>
            <a:r>
              <a:rPr lang="en-US" dirty="0"/>
              <a:t>, </a:t>
            </a:r>
            <a:r>
              <a:rPr lang="en-US" dirty="0" err="1"/>
              <a:t>phím</a:t>
            </a:r>
            <a:r>
              <a:rPr lang="en-US" dirty="0"/>
              <a:t> -&gt; </a:t>
            </a:r>
            <a:r>
              <a:rPr lang="en-US" dirty="0" err="1"/>
              <a:t>để</a:t>
            </a:r>
            <a:r>
              <a:rPr lang="en-US" dirty="0"/>
              <a:t> </a:t>
            </a:r>
            <a:r>
              <a:rPr lang="en-US" dirty="0" err="1"/>
              <a:t>chuyển</a:t>
            </a:r>
            <a:r>
              <a:rPr lang="en-US" dirty="0"/>
              <a:t> sang </a:t>
            </a:r>
            <a:r>
              <a:rPr lang="en-US" dirty="0" err="1"/>
              <a:t>câu</a:t>
            </a:r>
            <a:r>
              <a:rPr lang="en-US" dirty="0"/>
              <a:t> </a:t>
            </a:r>
            <a:r>
              <a:rPr lang="en-US" dirty="0" err="1"/>
              <a:t>hỏi</a:t>
            </a:r>
            <a:r>
              <a:rPr lang="en-US" dirty="0"/>
              <a:t> </a:t>
            </a:r>
            <a:r>
              <a:rPr lang="en-US" dirty="0" err="1"/>
              <a:t>tiếp</a:t>
            </a:r>
            <a:r>
              <a:rPr lang="en-US" dirty="0"/>
              <a:t> </a:t>
            </a:r>
            <a:r>
              <a:rPr lang="en-US" dirty="0" err="1"/>
              <a:t>theo.</a:t>
            </a:r>
            <a:endParaRPr lang="en-US" dirty="0"/>
          </a:p>
        </p:txBody>
      </p:sp>
      <p:sp>
        <p:nvSpPr>
          <p:cNvPr id="4" name="Slide Number Placeholder 3"/>
          <p:cNvSpPr>
            <a:spLocks noGrp="1"/>
          </p:cNvSpPr>
          <p:nvPr>
            <p:ph type="sldNum" sz="quarter" idx="5"/>
          </p:nvPr>
        </p:nvSpPr>
        <p:spPr/>
        <p:txBody>
          <a:bodyPr/>
          <a:lstStyle/>
          <a:p>
            <a:fld id="{78202F42-8E37-417F-B7D4-5F68870918A3}" type="slidenum">
              <a:rPr lang="en-US" smtClean="0"/>
              <a:t>4</a:t>
            </a:fld>
            <a:endParaRPr lang="en-US"/>
          </a:p>
        </p:txBody>
      </p:sp>
    </p:spTree>
    <p:extLst>
      <p:ext uri="{BB962C8B-B14F-4D97-AF65-F5344CB8AC3E}">
        <p14:creationId xmlns:p14="http://schemas.microsoft.com/office/powerpoint/2010/main" val="4265061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02F42-8E37-417F-B7D4-5F68870918A3}" type="slidenum">
              <a:rPr lang="en-US" smtClean="0"/>
              <a:t>6</a:t>
            </a:fld>
            <a:endParaRPr lang="en-US"/>
          </a:p>
        </p:txBody>
      </p:sp>
    </p:spTree>
    <p:extLst>
      <p:ext uri="{BB962C8B-B14F-4D97-AF65-F5344CB8AC3E}">
        <p14:creationId xmlns:p14="http://schemas.microsoft.com/office/powerpoint/2010/main" val="294060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3333-75B2-4745-AF58-812DCE7204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26C01C-D6AD-4768-9A62-AC577202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2A4877-3B66-4C54-A28B-97C39AC2D1AB}"/>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5" name="Footer Placeholder 4">
            <a:extLst>
              <a:ext uri="{FF2B5EF4-FFF2-40B4-BE49-F238E27FC236}">
                <a16:creationId xmlns:a16="http://schemas.microsoft.com/office/drawing/2014/main" id="{A0D29427-8EFC-4B56-9706-F68E7ABF5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107B7-FECB-48E6-B3D9-E87865BCAE29}"/>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2313562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B8BC-EFD0-4528-945F-A5F6FEB5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3B003-1B17-4E01-8776-3EFEBB1A48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73CF8-80E1-4017-B864-BC06C136011E}"/>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5" name="Footer Placeholder 4">
            <a:extLst>
              <a:ext uri="{FF2B5EF4-FFF2-40B4-BE49-F238E27FC236}">
                <a16:creationId xmlns:a16="http://schemas.microsoft.com/office/drawing/2014/main" id="{D5C8E2CD-F983-4360-9C8F-244C4659E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E7DF1D-EE58-4A68-86A7-FC994F3FBBE9}"/>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2664534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E1EB0-E0E7-4A3D-BD57-28106C101F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94DBC-B5B6-48A2-972C-2B4479D1D8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7C64C-6C71-4F0C-99F9-08B03E658A32}"/>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5" name="Footer Placeholder 4">
            <a:extLst>
              <a:ext uri="{FF2B5EF4-FFF2-40B4-BE49-F238E27FC236}">
                <a16:creationId xmlns:a16="http://schemas.microsoft.com/office/drawing/2014/main" id="{02F7E54B-C0BC-426A-B4D5-DEA7D03A5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F72D2-E0BC-4EAC-9A8C-0339621EBAFF}"/>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171785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8F42-097B-416F-8946-30DDCEE119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1C547-E4BC-423F-AD8B-29D63A2A2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94566-CDA4-4741-B964-6576CAC6BD05}"/>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5" name="Footer Placeholder 4">
            <a:extLst>
              <a:ext uri="{FF2B5EF4-FFF2-40B4-BE49-F238E27FC236}">
                <a16:creationId xmlns:a16="http://schemas.microsoft.com/office/drawing/2014/main" id="{7AD5C0DB-9765-4A30-8E83-3ABFBAED1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AF23C-6EDE-43B4-B49B-DA449F0EC284}"/>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173201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C35-4E0C-4994-8A80-FD7CDD51AF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C8C5F1-B2C4-44FB-9A3D-EC79E0FCE3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ECF44-5EAA-4073-912F-289673BFD494}"/>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5" name="Footer Placeholder 4">
            <a:extLst>
              <a:ext uri="{FF2B5EF4-FFF2-40B4-BE49-F238E27FC236}">
                <a16:creationId xmlns:a16="http://schemas.microsoft.com/office/drawing/2014/main" id="{78AFDC7E-23A7-4CFE-BA10-AC8231359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D79EE-629F-4DC1-905F-C74B59330A6C}"/>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648514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5928-898B-45B1-A7DA-3972F1F08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9798A-314F-4957-97C6-A5E211E153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F3C6BF-7E3F-43B5-A92B-8831CEB389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FEF661-BA2D-4BF4-AB69-784F8ACA3BB1}"/>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6" name="Footer Placeholder 5">
            <a:extLst>
              <a:ext uri="{FF2B5EF4-FFF2-40B4-BE49-F238E27FC236}">
                <a16:creationId xmlns:a16="http://schemas.microsoft.com/office/drawing/2014/main" id="{96B4EF0E-3256-4E31-8B1F-889EE6BF6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8B174D-886E-4312-A48D-132F9385D9C1}"/>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265176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D02-BAC7-4DD8-A4B7-95774C9E9A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2AEC2-9F0D-4CDE-A50A-69C6E0E74C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3F7EFF-F9A3-40EE-86C6-655E8D4D95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F1A951-F4D9-4C17-AFC7-E034211C29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8F376-0DF0-403F-8142-CA4A8FAA0A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82C31-A641-4725-999F-7E94BBF63DB3}"/>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8" name="Footer Placeholder 7">
            <a:extLst>
              <a:ext uri="{FF2B5EF4-FFF2-40B4-BE49-F238E27FC236}">
                <a16:creationId xmlns:a16="http://schemas.microsoft.com/office/drawing/2014/main" id="{7249091D-33C3-4D3B-ABB8-3AEEDE707A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38F5F0-80C4-4386-80EE-D1AF607721D8}"/>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2183850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D7B0-807A-47B4-81BC-E49C21B39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327401-68DA-4A4E-B91C-FDAC7AD1FA04}"/>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4" name="Footer Placeholder 3">
            <a:extLst>
              <a:ext uri="{FF2B5EF4-FFF2-40B4-BE49-F238E27FC236}">
                <a16:creationId xmlns:a16="http://schemas.microsoft.com/office/drawing/2014/main" id="{F5AA7212-36F2-4B5E-8F78-5B9B8003B9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E7EF3C-F38C-44FC-9151-E747A01EF1B5}"/>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2815713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65C24-7A23-4259-86C5-8616EADDB807}"/>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3" name="Footer Placeholder 2">
            <a:extLst>
              <a:ext uri="{FF2B5EF4-FFF2-40B4-BE49-F238E27FC236}">
                <a16:creationId xmlns:a16="http://schemas.microsoft.com/office/drawing/2014/main" id="{2EF5AE87-9D38-4D78-8C8E-C7DBFF8E46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1D5D5D-EB57-463F-8B74-C578DFFC82F8}"/>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3501303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37C-9153-4184-AA44-7FD3192F44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B79437-9AC3-40D3-8983-14F454E85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B4F61-9881-4B40-AC7C-E93ADDFA8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F9D15D-8888-4032-A812-C6E80587FD91}"/>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6" name="Footer Placeholder 5">
            <a:extLst>
              <a:ext uri="{FF2B5EF4-FFF2-40B4-BE49-F238E27FC236}">
                <a16:creationId xmlns:a16="http://schemas.microsoft.com/office/drawing/2014/main" id="{E43571E9-C45A-4FCC-8BC4-20601D73F1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96BAE-FAEA-4EB9-9636-59D322EDFC42}"/>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1470936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75C-C830-47F7-9AA9-5C876D88C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235759-141D-469F-9A1F-3E6CD3F7A7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0F29D7-969E-4248-8F51-433C03D4B3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A40237-12B0-4EC6-9BAE-D1D7AB43EF37}"/>
              </a:ext>
            </a:extLst>
          </p:cNvPr>
          <p:cNvSpPr>
            <a:spLocks noGrp="1"/>
          </p:cNvSpPr>
          <p:nvPr>
            <p:ph type="dt" sz="half" idx="10"/>
          </p:nvPr>
        </p:nvSpPr>
        <p:spPr/>
        <p:txBody>
          <a:bodyPr/>
          <a:lstStyle/>
          <a:p>
            <a:fld id="{B28593A9-40E4-4715-BB88-DD783705E2B1}" type="datetimeFigureOut">
              <a:rPr lang="en-US" smtClean="0"/>
              <a:t>8/8/2023</a:t>
            </a:fld>
            <a:endParaRPr lang="en-US"/>
          </a:p>
        </p:txBody>
      </p:sp>
      <p:sp>
        <p:nvSpPr>
          <p:cNvPr id="6" name="Footer Placeholder 5">
            <a:extLst>
              <a:ext uri="{FF2B5EF4-FFF2-40B4-BE49-F238E27FC236}">
                <a16:creationId xmlns:a16="http://schemas.microsoft.com/office/drawing/2014/main" id="{ADEB2865-03B6-4860-8949-23A21F5A0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5C6FE-BB3D-466A-B474-AA9A0FBDA5C3}"/>
              </a:ext>
            </a:extLst>
          </p:cNvPr>
          <p:cNvSpPr>
            <a:spLocks noGrp="1"/>
          </p:cNvSpPr>
          <p:nvPr>
            <p:ph type="sldNum" sz="quarter" idx="12"/>
          </p:nvPr>
        </p:nvSpPr>
        <p:spPr/>
        <p:txBody>
          <a:bodyPr/>
          <a:lstStyle/>
          <a:p>
            <a:fld id="{A1D6A31A-DEAA-4B37-8FF5-84366831316E}" type="slidenum">
              <a:rPr lang="en-US" smtClean="0"/>
              <a:t>‹#›</a:t>
            </a:fld>
            <a:endParaRPr lang="en-US"/>
          </a:p>
        </p:txBody>
      </p:sp>
    </p:spTree>
    <p:extLst>
      <p:ext uri="{BB962C8B-B14F-4D97-AF65-F5344CB8AC3E}">
        <p14:creationId xmlns:p14="http://schemas.microsoft.com/office/powerpoint/2010/main" val="314045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DB2FE-E9BB-4592-ABF0-6D9A4DBDF4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362B9-A212-4636-930F-8E280C6B7D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926F1-7C5D-4AEB-93C4-B41ACAC332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593A9-40E4-4715-BB88-DD783705E2B1}" type="datetimeFigureOut">
              <a:rPr lang="en-US" smtClean="0"/>
              <a:t>8/8/2023</a:t>
            </a:fld>
            <a:endParaRPr lang="en-US"/>
          </a:p>
        </p:txBody>
      </p:sp>
      <p:sp>
        <p:nvSpPr>
          <p:cNvPr id="5" name="Footer Placeholder 4">
            <a:extLst>
              <a:ext uri="{FF2B5EF4-FFF2-40B4-BE49-F238E27FC236}">
                <a16:creationId xmlns:a16="http://schemas.microsoft.com/office/drawing/2014/main" id="{8A0687F8-9398-47E0-92F0-116456CA55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FC9736-C06A-4629-9229-24589F5128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6A31A-DEAA-4B37-8FF5-84366831316E}" type="slidenum">
              <a:rPr lang="en-US" smtClean="0"/>
              <a:t>‹#›</a:t>
            </a:fld>
            <a:endParaRPr lang="en-US"/>
          </a:p>
        </p:txBody>
      </p:sp>
    </p:spTree>
    <p:extLst>
      <p:ext uri="{BB962C8B-B14F-4D97-AF65-F5344CB8AC3E}">
        <p14:creationId xmlns:p14="http://schemas.microsoft.com/office/powerpoint/2010/main" val="2015009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19.png"/><Relationship Id="rId3" Type="http://schemas.microsoft.com/office/2007/relationships/media" Target="../media/media3.mp3"/><Relationship Id="rId7" Type="http://schemas.openxmlformats.org/officeDocument/2006/relationships/image" Target="../media/image10.png"/><Relationship Id="rId12" Type="http://schemas.openxmlformats.org/officeDocument/2006/relationships/image" Target="../media/image14.png"/><Relationship Id="rId17" Type="http://schemas.openxmlformats.org/officeDocument/2006/relationships/image" Target="../media/image18.png"/><Relationship Id="rId2" Type="http://schemas.openxmlformats.org/officeDocument/2006/relationships/audio" Target="../media/media2.wav"/><Relationship Id="rId16" Type="http://schemas.openxmlformats.org/officeDocument/2006/relationships/image" Target="../media/image5.png"/><Relationship Id="rId1" Type="http://schemas.microsoft.com/office/2007/relationships/media" Target="../media/media2.wav"/><Relationship Id="rId6" Type="http://schemas.openxmlformats.org/officeDocument/2006/relationships/audio" Target="../media/audio1.wav"/><Relationship Id="rId11" Type="http://schemas.openxmlformats.org/officeDocument/2006/relationships/image" Target="../media/image13.png"/><Relationship Id="rId5" Type="http://schemas.openxmlformats.org/officeDocument/2006/relationships/slideLayout" Target="../slideLayouts/slideLayout2.xml"/><Relationship Id="rId15" Type="http://schemas.openxmlformats.org/officeDocument/2006/relationships/image" Target="../media/image17.emf"/><Relationship Id="rId10" Type="http://schemas.openxmlformats.org/officeDocument/2006/relationships/image" Target="../media/image12.png"/><Relationship Id="rId19" Type="http://schemas.openxmlformats.org/officeDocument/2006/relationships/image" Target="../media/image7.png"/><Relationship Id="rId4" Type="http://schemas.openxmlformats.org/officeDocument/2006/relationships/audio" Target="../media/media3.mp3"/><Relationship Id="rId9" Type="http://schemas.openxmlformats.org/officeDocument/2006/relationships/image" Target="../media/image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1.png"/><Relationship Id="rId18" Type="http://schemas.openxmlformats.org/officeDocument/2006/relationships/image" Target="../media/image19.png"/><Relationship Id="rId3" Type="http://schemas.microsoft.com/office/2007/relationships/media" Target="../media/media3.mp3"/><Relationship Id="rId7" Type="http://schemas.openxmlformats.org/officeDocument/2006/relationships/image" Target="../media/image10.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audio" Target="../media/media2.wav"/><Relationship Id="rId16" Type="http://schemas.openxmlformats.org/officeDocument/2006/relationships/image" Target="../media/image5.png"/><Relationship Id="rId1" Type="http://schemas.microsoft.com/office/2007/relationships/media" Target="../media/media2.wav"/><Relationship Id="rId6" Type="http://schemas.openxmlformats.org/officeDocument/2006/relationships/audio" Target="../media/audio1.wav"/><Relationship Id="rId11" Type="http://schemas.openxmlformats.org/officeDocument/2006/relationships/image" Target="../media/image20.png"/><Relationship Id="rId5" Type="http://schemas.openxmlformats.org/officeDocument/2006/relationships/slideLayout" Target="../slideLayouts/slideLayout2.xml"/><Relationship Id="rId15" Type="http://schemas.openxmlformats.org/officeDocument/2006/relationships/image" Target="../media/image17.emf"/><Relationship Id="rId10" Type="http://schemas.openxmlformats.org/officeDocument/2006/relationships/image" Target="../media/image12.png"/><Relationship Id="rId19" Type="http://schemas.openxmlformats.org/officeDocument/2006/relationships/image" Target="../media/image7.png"/><Relationship Id="rId4" Type="http://schemas.openxmlformats.org/officeDocument/2006/relationships/audio" Target="../media/media3.mp3"/><Relationship Id="rId9" Type="http://schemas.openxmlformats.org/officeDocument/2006/relationships/image" Target="../media/image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7.emf"/><Relationship Id="rId3" Type="http://schemas.microsoft.com/office/2007/relationships/media" Target="../media/media3.mp3"/><Relationship Id="rId21" Type="http://schemas.openxmlformats.org/officeDocument/2006/relationships/image" Target="../media/image7.png"/><Relationship Id="rId7" Type="http://schemas.openxmlformats.org/officeDocument/2006/relationships/audio" Target="../media/audio1.wav"/><Relationship Id="rId12" Type="http://schemas.openxmlformats.org/officeDocument/2006/relationships/image" Target="../media/image20.png"/><Relationship Id="rId17" Type="http://schemas.openxmlformats.org/officeDocument/2006/relationships/image" Target="../media/image18.png"/><Relationship Id="rId2" Type="http://schemas.openxmlformats.org/officeDocument/2006/relationships/audio" Target="../media/media2.wav"/><Relationship Id="rId16" Type="http://schemas.openxmlformats.org/officeDocument/2006/relationships/image" Target="../media/image16.png"/><Relationship Id="rId20" Type="http://schemas.openxmlformats.org/officeDocument/2006/relationships/image" Target="../media/image19.png"/><Relationship Id="rId1" Type="http://schemas.microsoft.com/office/2007/relationships/media" Target="../media/media2.wav"/><Relationship Id="rId6" Type="http://schemas.openxmlformats.org/officeDocument/2006/relationships/notesSlide" Target="../notesSlides/notesSlide2.xml"/><Relationship Id="rId11" Type="http://schemas.openxmlformats.org/officeDocument/2006/relationships/image" Target="../media/image12.png"/><Relationship Id="rId5" Type="http://schemas.openxmlformats.org/officeDocument/2006/relationships/slideLayout" Target="../slideLayouts/slideLayout2.xml"/><Relationship Id="rId15" Type="http://schemas.openxmlformats.org/officeDocument/2006/relationships/image" Target="../media/image23.png"/><Relationship Id="rId10" Type="http://schemas.openxmlformats.org/officeDocument/2006/relationships/image" Target="../media/image1.png"/><Relationship Id="rId19" Type="http://schemas.openxmlformats.org/officeDocument/2006/relationships/image" Target="../media/image5.png"/><Relationship Id="rId4" Type="http://schemas.openxmlformats.org/officeDocument/2006/relationships/audio" Target="../media/media3.mp3"/><Relationship Id="rId9" Type="http://schemas.openxmlformats.org/officeDocument/2006/relationships/image" Target="../media/image11.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png"/><Relationship Id="rId18" Type="http://schemas.openxmlformats.org/officeDocument/2006/relationships/image" Target="../media/image19.png"/><Relationship Id="rId3" Type="http://schemas.microsoft.com/office/2007/relationships/media" Target="../media/media3.mp3"/><Relationship Id="rId7" Type="http://schemas.openxmlformats.org/officeDocument/2006/relationships/image" Target="../media/image10.png"/><Relationship Id="rId12" Type="http://schemas.openxmlformats.org/officeDocument/2006/relationships/image" Target="../media/image13.png"/><Relationship Id="rId17" Type="http://schemas.openxmlformats.org/officeDocument/2006/relationships/image" Target="../media/image5.png"/><Relationship Id="rId2" Type="http://schemas.openxmlformats.org/officeDocument/2006/relationships/audio" Target="../media/media2.wav"/><Relationship Id="rId16" Type="http://schemas.openxmlformats.org/officeDocument/2006/relationships/image" Target="../media/image17.emf"/><Relationship Id="rId1" Type="http://schemas.microsoft.com/office/2007/relationships/media" Target="../media/media2.wav"/><Relationship Id="rId6" Type="http://schemas.openxmlformats.org/officeDocument/2006/relationships/audio" Target="../media/audio1.wav"/><Relationship Id="rId11" Type="http://schemas.openxmlformats.org/officeDocument/2006/relationships/image" Target="../media/image20.png"/><Relationship Id="rId5" Type="http://schemas.openxmlformats.org/officeDocument/2006/relationships/slideLayout" Target="../slideLayouts/slideLayout2.xml"/><Relationship Id="rId15" Type="http://schemas.openxmlformats.org/officeDocument/2006/relationships/image" Target="../media/image16.png"/><Relationship Id="rId10" Type="http://schemas.openxmlformats.org/officeDocument/2006/relationships/image" Target="../media/image21.png"/><Relationship Id="rId19" Type="http://schemas.openxmlformats.org/officeDocument/2006/relationships/image" Target="../media/image7.png"/><Relationship Id="rId4" Type="http://schemas.openxmlformats.org/officeDocument/2006/relationships/audio" Target="../media/media3.mp3"/><Relationship Id="rId9" Type="http://schemas.openxmlformats.org/officeDocument/2006/relationships/image" Target="../media/image1.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7ECCBC8-831A-4D98-ACB0-C8653B1F46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1864"/>
            <a:ext cx="12202003" cy="8714601"/>
          </a:xfrm>
          <a:prstGeom prst="rect">
            <a:avLst/>
          </a:prstGeom>
        </p:spPr>
      </p:pic>
      <p:pic>
        <p:nvPicPr>
          <p:cNvPr id="7" name="Picture 6">
            <a:extLst>
              <a:ext uri="{FF2B5EF4-FFF2-40B4-BE49-F238E27FC236}">
                <a16:creationId xmlns:a16="http://schemas.microsoft.com/office/drawing/2014/main" id="{C7593E1B-5FC0-44F6-9131-81F89692E74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4700" y="900750"/>
            <a:ext cx="3853732" cy="5302091"/>
          </a:xfrm>
          <a:prstGeom prst="rect">
            <a:avLst/>
          </a:prstGeom>
        </p:spPr>
      </p:pic>
      <p:pic>
        <p:nvPicPr>
          <p:cNvPr id="9" name="Picture 8">
            <a:extLst>
              <a:ext uri="{FF2B5EF4-FFF2-40B4-BE49-F238E27FC236}">
                <a16:creationId xmlns:a16="http://schemas.microsoft.com/office/drawing/2014/main" id="{94301D85-EE01-4ABC-A0A4-A0ECC6332D7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610634" y="592852"/>
            <a:ext cx="7086666" cy="2332377"/>
          </a:xfrm>
          <a:prstGeom prst="rect">
            <a:avLst/>
          </a:prstGeom>
        </p:spPr>
      </p:pic>
      <p:pic>
        <p:nvPicPr>
          <p:cNvPr id="11" name="Picture 10">
            <a:hlinkClick r:id="" action="ppaction://hlinkshowjump?jump=nextslide"/>
            <a:extLst>
              <a:ext uri="{FF2B5EF4-FFF2-40B4-BE49-F238E27FC236}">
                <a16:creationId xmlns:a16="http://schemas.microsoft.com/office/drawing/2014/main" id="{A152F28D-03D3-4D6D-AC5E-DF195FFC531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102323" y="3166727"/>
            <a:ext cx="1960807" cy="743187"/>
          </a:xfrm>
          <a:prstGeom prst="rect">
            <a:avLst/>
          </a:prstGeom>
        </p:spPr>
      </p:pic>
      <p:pic>
        <p:nvPicPr>
          <p:cNvPr id="15" name="Picture 14">
            <a:extLst>
              <a:ext uri="{FF2B5EF4-FFF2-40B4-BE49-F238E27FC236}">
                <a16:creationId xmlns:a16="http://schemas.microsoft.com/office/drawing/2014/main" id="{FC07CF22-6672-4498-8851-81F6565186E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4902955" y="4094104"/>
            <a:ext cx="1395087" cy="956204"/>
          </a:xfrm>
          <a:prstGeom prst="rect">
            <a:avLst/>
          </a:prstGeom>
        </p:spPr>
      </p:pic>
      <p:pic>
        <p:nvPicPr>
          <p:cNvPr id="13" name="Picture 12">
            <a:extLst>
              <a:ext uri="{FF2B5EF4-FFF2-40B4-BE49-F238E27FC236}">
                <a16:creationId xmlns:a16="http://schemas.microsoft.com/office/drawing/2014/main" id="{9832F191-A93B-4162-A1C5-2871D89441C7}"/>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513357" y="4829349"/>
            <a:ext cx="1960807" cy="587393"/>
          </a:xfrm>
          <a:prstGeom prst="rect">
            <a:avLst/>
          </a:prstGeom>
        </p:spPr>
      </p:pic>
      <p:pic>
        <p:nvPicPr>
          <p:cNvPr id="30" name="Picture 29">
            <a:extLst>
              <a:ext uri="{FF2B5EF4-FFF2-40B4-BE49-F238E27FC236}">
                <a16:creationId xmlns:a16="http://schemas.microsoft.com/office/drawing/2014/main" id="{8A7D66EB-DE69-450F-AACE-76724516B5C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085910" y="4094104"/>
            <a:ext cx="1395087" cy="956204"/>
          </a:xfrm>
          <a:prstGeom prst="rect">
            <a:avLst/>
          </a:prstGeom>
        </p:spPr>
      </p:pic>
      <p:pic>
        <p:nvPicPr>
          <p:cNvPr id="31" name="Picture 30">
            <a:extLst>
              <a:ext uri="{FF2B5EF4-FFF2-40B4-BE49-F238E27FC236}">
                <a16:creationId xmlns:a16="http://schemas.microsoft.com/office/drawing/2014/main" id="{6C5084A8-4F6A-44D2-8A63-8D472DE30601}"/>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7696312" y="4829349"/>
            <a:ext cx="1960807" cy="587393"/>
          </a:xfrm>
          <a:prstGeom prst="rect">
            <a:avLst/>
          </a:prstGeom>
        </p:spPr>
      </p:pic>
      <p:pic>
        <p:nvPicPr>
          <p:cNvPr id="33" name="Picture 32">
            <a:extLst>
              <a:ext uri="{FF2B5EF4-FFF2-40B4-BE49-F238E27FC236}">
                <a16:creationId xmlns:a16="http://schemas.microsoft.com/office/drawing/2014/main" id="{F113C126-8C84-41DD-A5FB-ACFD79D63DCC}"/>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529037" y="5060983"/>
            <a:ext cx="1395087" cy="956204"/>
          </a:xfrm>
          <a:prstGeom prst="rect">
            <a:avLst/>
          </a:prstGeom>
        </p:spPr>
      </p:pic>
      <p:pic>
        <p:nvPicPr>
          <p:cNvPr id="34" name="Picture 33">
            <a:extLst>
              <a:ext uri="{FF2B5EF4-FFF2-40B4-BE49-F238E27FC236}">
                <a16:creationId xmlns:a16="http://schemas.microsoft.com/office/drawing/2014/main" id="{1FBE6653-2FF3-47CF-BB70-826F504B55E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139439" y="5796228"/>
            <a:ext cx="1960807" cy="587393"/>
          </a:xfrm>
          <a:prstGeom prst="rect">
            <a:avLst/>
          </a:prstGeom>
        </p:spPr>
      </p:pic>
      <p:pic>
        <p:nvPicPr>
          <p:cNvPr id="2" name="Nhac nen">
            <a:hlinkClick r:id="" action="ppaction://media"/>
            <a:extLst>
              <a:ext uri="{FF2B5EF4-FFF2-40B4-BE49-F238E27FC236}">
                <a16:creationId xmlns:a16="http://schemas.microsoft.com/office/drawing/2014/main" id="{C23B07A0-9676-4F48-8D2E-FD04E7F8BFD4}"/>
              </a:ext>
            </a:extLst>
          </p:cNvPr>
          <p:cNvPicPr>
            <a:picLocks noChangeAspect="1"/>
          </p:cNvPicPr>
          <p:nvPr>
            <a:audioFile r:link="rId1"/>
            <p:extLst>
              <p:ext uri="{DAA4B4D4-6D71-4841-9C94-3DE7FCFB9230}">
                <p14:media xmlns:p14="http://schemas.microsoft.com/office/powerpoint/2010/main" r:embed="rId2">
                  <p14:trim st="33751" end="29864.3125"/>
                </p14:media>
              </p:ext>
            </p:extLst>
          </p:nvPr>
        </p:nvPicPr>
        <p:blipFill>
          <a:blip r:embed="rId11"/>
          <a:stretch>
            <a:fillRect/>
          </a:stretch>
        </p:blipFill>
        <p:spPr>
          <a:xfrm>
            <a:off x="-1267005" y="5269929"/>
            <a:ext cx="487363" cy="487362"/>
          </a:xfrm>
          <a:prstGeom prst="rect">
            <a:avLst/>
          </a:prstGeom>
        </p:spPr>
      </p:pic>
      <p:pic>
        <p:nvPicPr>
          <p:cNvPr id="16" name="Picture 15">
            <a:extLst>
              <a:ext uri="{FF2B5EF4-FFF2-40B4-BE49-F238E27FC236}">
                <a16:creationId xmlns:a16="http://schemas.microsoft.com/office/drawing/2014/main" id="{5928C8E1-4AB8-4A41-87EE-B146A8D27D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69816" y="5915673"/>
            <a:ext cx="762616" cy="766336"/>
          </a:xfrm>
          <a:prstGeom prst="rect">
            <a:avLst/>
          </a:prstGeom>
        </p:spPr>
      </p:pic>
      <p:pic>
        <p:nvPicPr>
          <p:cNvPr id="27" name="Picture 26">
            <a:extLst>
              <a:ext uri="{FF2B5EF4-FFF2-40B4-BE49-F238E27FC236}">
                <a16:creationId xmlns:a16="http://schemas.microsoft.com/office/drawing/2014/main" id="{E266C20F-5BAD-4302-936E-2319683704D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409054" y="5035508"/>
            <a:ext cx="1395087" cy="956204"/>
          </a:xfrm>
          <a:prstGeom prst="rect">
            <a:avLst/>
          </a:prstGeom>
        </p:spPr>
      </p:pic>
      <p:pic>
        <p:nvPicPr>
          <p:cNvPr id="28" name="Picture 27">
            <a:extLst>
              <a:ext uri="{FF2B5EF4-FFF2-40B4-BE49-F238E27FC236}">
                <a16:creationId xmlns:a16="http://schemas.microsoft.com/office/drawing/2014/main" id="{2E4DF13A-C76E-440A-8FA3-A4407A442A91}"/>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019456" y="5770753"/>
            <a:ext cx="1960807" cy="587393"/>
          </a:xfrm>
          <a:prstGeom prst="rect">
            <a:avLst/>
          </a:prstGeom>
        </p:spPr>
      </p:pic>
      <p:pic>
        <p:nvPicPr>
          <p:cNvPr id="10" name="Picture 9">
            <a:extLst>
              <a:ext uri="{FF2B5EF4-FFF2-40B4-BE49-F238E27FC236}">
                <a16:creationId xmlns:a16="http://schemas.microsoft.com/office/drawing/2014/main" id="{FF3F3338-918A-4A02-A719-5D95465F4A39}"/>
              </a:ext>
            </a:extLst>
          </p:cNvPr>
          <p:cNvPicPr>
            <a:picLocks noChangeAspect="1"/>
          </p:cNvPicPr>
          <p:nvPr/>
        </p:nvPicPr>
        <p:blipFill>
          <a:blip r:embed="rId13"/>
          <a:stretch>
            <a:fillRect/>
          </a:stretch>
        </p:blipFill>
        <p:spPr>
          <a:xfrm>
            <a:off x="0" y="6851907"/>
            <a:ext cx="12192000" cy="6093"/>
          </a:xfrm>
          <a:prstGeom prst="rect">
            <a:avLst/>
          </a:prstGeom>
        </p:spPr>
      </p:pic>
      <p:sp>
        <p:nvSpPr>
          <p:cNvPr id="3" name="TextBox 2">
            <a:extLst>
              <a:ext uri="{FF2B5EF4-FFF2-40B4-BE49-F238E27FC236}">
                <a16:creationId xmlns:a16="http://schemas.microsoft.com/office/drawing/2014/main" id="{5C814130-806D-4A96-9B87-64A3AD07FB4B}"/>
              </a:ext>
            </a:extLst>
          </p:cNvPr>
          <p:cNvSpPr txBox="1"/>
          <p:nvPr/>
        </p:nvSpPr>
        <p:spPr>
          <a:xfrm>
            <a:off x="-1561292" y="4753713"/>
            <a:ext cx="1075936" cy="369332"/>
          </a:xfrm>
          <a:prstGeom prst="rect">
            <a:avLst/>
          </a:prstGeom>
          <a:noFill/>
        </p:spPr>
        <p:txBody>
          <a:bodyPr wrap="none" rtlCol="0">
            <a:spAutoFit/>
          </a:bodyPr>
          <a:lstStyle/>
          <a:p>
            <a:r>
              <a:rPr lang="en-US" b="1" dirty="0" err="1"/>
              <a:t>Nhạc</a:t>
            </a:r>
            <a:r>
              <a:rPr lang="en-US" b="1" dirty="0"/>
              <a:t> </a:t>
            </a:r>
            <a:r>
              <a:rPr lang="en-US" b="1" dirty="0" err="1"/>
              <a:t>nền</a:t>
            </a:r>
            <a:endParaRPr lang="en-US" b="1" dirty="0"/>
          </a:p>
        </p:txBody>
      </p:sp>
    </p:spTree>
    <p:extLst>
      <p:ext uri="{BB962C8B-B14F-4D97-AF65-F5344CB8AC3E}">
        <p14:creationId xmlns:p14="http://schemas.microsoft.com/office/powerpoint/2010/main" val="66541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500"/>
                            </p:stCondLst>
                            <p:childTnLst>
                              <p:par>
                                <p:cTn id="25" presetID="32" presetClass="emph" presetSubtype="0" repeatCount="indefinite" fill="hold" nodeType="afterEffect">
                                  <p:stCondLst>
                                    <p:cond delay="0"/>
                                  </p:stCondLst>
                                  <p:childTnLst>
                                    <p:animRot by="120000">
                                      <p:cBhvr>
                                        <p:cTn id="26" dur="200" fill="hold">
                                          <p:stCondLst>
                                            <p:cond delay="0"/>
                                          </p:stCondLst>
                                        </p:cTn>
                                        <p:tgtEl>
                                          <p:spTgt spid="15"/>
                                        </p:tgtEl>
                                        <p:attrNameLst>
                                          <p:attrName>r</p:attrName>
                                        </p:attrNameLst>
                                      </p:cBhvr>
                                    </p:animRot>
                                    <p:animRot by="-240000">
                                      <p:cBhvr>
                                        <p:cTn id="27" dur="400" fill="hold">
                                          <p:stCondLst>
                                            <p:cond delay="400"/>
                                          </p:stCondLst>
                                        </p:cTn>
                                        <p:tgtEl>
                                          <p:spTgt spid="15"/>
                                        </p:tgtEl>
                                        <p:attrNameLst>
                                          <p:attrName>r</p:attrName>
                                        </p:attrNameLst>
                                      </p:cBhvr>
                                    </p:animRot>
                                    <p:animRot by="240000">
                                      <p:cBhvr>
                                        <p:cTn id="28" dur="400" fill="hold">
                                          <p:stCondLst>
                                            <p:cond delay="800"/>
                                          </p:stCondLst>
                                        </p:cTn>
                                        <p:tgtEl>
                                          <p:spTgt spid="15"/>
                                        </p:tgtEl>
                                        <p:attrNameLst>
                                          <p:attrName>r</p:attrName>
                                        </p:attrNameLst>
                                      </p:cBhvr>
                                    </p:animRot>
                                    <p:animRot by="-240000">
                                      <p:cBhvr>
                                        <p:cTn id="29" dur="400" fill="hold">
                                          <p:stCondLst>
                                            <p:cond delay="1200"/>
                                          </p:stCondLst>
                                        </p:cTn>
                                        <p:tgtEl>
                                          <p:spTgt spid="15"/>
                                        </p:tgtEl>
                                        <p:attrNameLst>
                                          <p:attrName>r</p:attrName>
                                        </p:attrNameLst>
                                      </p:cBhvr>
                                    </p:animRot>
                                    <p:animRot by="120000">
                                      <p:cBhvr>
                                        <p:cTn id="30" dur="400" fill="hold">
                                          <p:stCondLst>
                                            <p:cond delay="1600"/>
                                          </p:stCondLst>
                                        </p:cTn>
                                        <p:tgtEl>
                                          <p:spTgt spid="15"/>
                                        </p:tgtEl>
                                        <p:attrNameLst>
                                          <p:attrName>r</p:attrName>
                                        </p:attrNameLst>
                                      </p:cBhvr>
                                    </p:animRot>
                                  </p:childTnLst>
                                </p:cTn>
                              </p:par>
                              <p:par>
                                <p:cTn id="31" presetID="32" presetClass="emph" presetSubtype="0" repeatCount="indefinite" fill="hold" nodeType="withEffect">
                                  <p:stCondLst>
                                    <p:cond delay="0"/>
                                  </p:stCondLst>
                                  <p:childTnLst>
                                    <p:animRot by="120000">
                                      <p:cBhvr>
                                        <p:cTn id="32" dur="200" fill="hold">
                                          <p:stCondLst>
                                            <p:cond delay="0"/>
                                          </p:stCondLst>
                                        </p:cTn>
                                        <p:tgtEl>
                                          <p:spTgt spid="27"/>
                                        </p:tgtEl>
                                        <p:attrNameLst>
                                          <p:attrName>r</p:attrName>
                                        </p:attrNameLst>
                                      </p:cBhvr>
                                    </p:animRot>
                                    <p:animRot by="-240000">
                                      <p:cBhvr>
                                        <p:cTn id="33" dur="400" fill="hold">
                                          <p:stCondLst>
                                            <p:cond delay="400"/>
                                          </p:stCondLst>
                                        </p:cTn>
                                        <p:tgtEl>
                                          <p:spTgt spid="27"/>
                                        </p:tgtEl>
                                        <p:attrNameLst>
                                          <p:attrName>r</p:attrName>
                                        </p:attrNameLst>
                                      </p:cBhvr>
                                    </p:animRot>
                                    <p:animRot by="240000">
                                      <p:cBhvr>
                                        <p:cTn id="34" dur="400" fill="hold">
                                          <p:stCondLst>
                                            <p:cond delay="800"/>
                                          </p:stCondLst>
                                        </p:cTn>
                                        <p:tgtEl>
                                          <p:spTgt spid="27"/>
                                        </p:tgtEl>
                                        <p:attrNameLst>
                                          <p:attrName>r</p:attrName>
                                        </p:attrNameLst>
                                      </p:cBhvr>
                                    </p:animRot>
                                    <p:animRot by="-240000">
                                      <p:cBhvr>
                                        <p:cTn id="35" dur="400" fill="hold">
                                          <p:stCondLst>
                                            <p:cond delay="1200"/>
                                          </p:stCondLst>
                                        </p:cTn>
                                        <p:tgtEl>
                                          <p:spTgt spid="27"/>
                                        </p:tgtEl>
                                        <p:attrNameLst>
                                          <p:attrName>r</p:attrName>
                                        </p:attrNameLst>
                                      </p:cBhvr>
                                    </p:animRot>
                                    <p:animRot by="120000">
                                      <p:cBhvr>
                                        <p:cTn id="36" dur="400" fill="hold">
                                          <p:stCondLst>
                                            <p:cond delay="1600"/>
                                          </p:stCondLst>
                                        </p:cTn>
                                        <p:tgtEl>
                                          <p:spTgt spid="27"/>
                                        </p:tgtEl>
                                        <p:attrNameLst>
                                          <p:attrName>r</p:attrName>
                                        </p:attrNameLst>
                                      </p:cBhvr>
                                    </p:animRot>
                                  </p:childTnLst>
                                </p:cTn>
                              </p:par>
                              <p:par>
                                <p:cTn id="37" presetID="32" presetClass="emph" presetSubtype="0" repeatCount="indefinite" fill="hold" nodeType="withEffect">
                                  <p:stCondLst>
                                    <p:cond delay="0"/>
                                  </p:stCondLst>
                                  <p:childTnLst>
                                    <p:animRot by="120000">
                                      <p:cBhvr>
                                        <p:cTn id="38" dur="200" fill="hold">
                                          <p:stCondLst>
                                            <p:cond delay="0"/>
                                          </p:stCondLst>
                                        </p:cTn>
                                        <p:tgtEl>
                                          <p:spTgt spid="30"/>
                                        </p:tgtEl>
                                        <p:attrNameLst>
                                          <p:attrName>r</p:attrName>
                                        </p:attrNameLst>
                                      </p:cBhvr>
                                    </p:animRot>
                                    <p:animRot by="-240000">
                                      <p:cBhvr>
                                        <p:cTn id="39" dur="400" fill="hold">
                                          <p:stCondLst>
                                            <p:cond delay="400"/>
                                          </p:stCondLst>
                                        </p:cTn>
                                        <p:tgtEl>
                                          <p:spTgt spid="30"/>
                                        </p:tgtEl>
                                        <p:attrNameLst>
                                          <p:attrName>r</p:attrName>
                                        </p:attrNameLst>
                                      </p:cBhvr>
                                    </p:animRot>
                                    <p:animRot by="240000">
                                      <p:cBhvr>
                                        <p:cTn id="40" dur="400" fill="hold">
                                          <p:stCondLst>
                                            <p:cond delay="800"/>
                                          </p:stCondLst>
                                        </p:cTn>
                                        <p:tgtEl>
                                          <p:spTgt spid="30"/>
                                        </p:tgtEl>
                                        <p:attrNameLst>
                                          <p:attrName>r</p:attrName>
                                        </p:attrNameLst>
                                      </p:cBhvr>
                                    </p:animRot>
                                    <p:animRot by="-240000">
                                      <p:cBhvr>
                                        <p:cTn id="41" dur="400" fill="hold">
                                          <p:stCondLst>
                                            <p:cond delay="1200"/>
                                          </p:stCondLst>
                                        </p:cTn>
                                        <p:tgtEl>
                                          <p:spTgt spid="30"/>
                                        </p:tgtEl>
                                        <p:attrNameLst>
                                          <p:attrName>r</p:attrName>
                                        </p:attrNameLst>
                                      </p:cBhvr>
                                    </p:animRot>
                                    <p:animRot by="120000">
                                      <p:cBhvr>
                                        <p:cTn id="42" dur="400" fill="hold">
                                          <p:stCondLst>
                                            <p:cond delay="1600"/>
                                          </p:stCondLst>
                                        </p:cTn>
                                        <p:tgtEl>
                                          <p:spTgt spid="30"/>
                                        </p:tgtEl>
                                        <p:attrNameLst>
                                          <p:attrName>r</p:attrName>
                                        </p:attrNameLst>
                                      </p:cBhvr>
                                    </p:animRot>
                                  </p:childTnLst>
                                </p:cTn>
                              </p:par>
                              <p:par>
                                <p:cTn id="43" presetID="32" presetClass="emph" presetSubtype="0" repeatCount="indefinite" fill="hold" nodeType="withEffect">
                                  <p:stCondLst>
                                    <p:cond delay="0"/>
                                  </p:stCondLst>
                                  <p:childTnLst>
                                    <p:animRot by="120000">
                                      <p:cBhvr>
                                        <p:cTn id="44" dur="200" fill="hold">
                                          <p:stCondLst>
                                            <p:cond delay="0"/>
                                          </p:stCondLst>
                                        </p:cTn>
                                        <p:tgtEl>
                                          <p:spTgt spid="33"/>
                                        </p:tgtEl>
                                        <p:attrNameLst>
                                          <p:attrName>r</p:attrName>
                                        </p:attrNameLst>
                                      </p:cBhvr>
                                    </p:animRot>
                                    <p:animRot by="-240000">
                                      <p:cBhvr>
                                        <p:cTn id="45" dur="400" fill="hold">
                                          <p:stCondLst>
                                            <p:cond delay="400"/>
                                          </p:stCondLst>
                                        </p:cTn>
                                        <p:tgtEl>
                                          <p:spTgt spid="33"/>
                                        </p:tgtEl>
                                        <p:attrNameLst>
                                          <p:attrName>r</p:attrName>
                                        </p:attrNameLst>
                                      </p:cBhvr>
                                    </p:animRot>
                                    <p:animRot by="240000">
                                      <p:cBhvr>
                                        <p:cTn id="46" dur="400" fill="hold">
                                          <p:stCondLst>
                                            <p:cond delay="800"/>
                                          </p:stCondLst>
                                        </p:cTn>
                                        <p:tgtEl>
                                          <p:spTgt spid="33"/>
                                        </p:tgtEl>
                                        <p:attrNameLst>
                                          <p:attrName>r</p:attrName>
                                        </p:attrNameLst>
                                      </p:cBhvr>
                                    </p:animRot>
                                    <p:animRot by="-240000">
                                      <p:cBhvr>
                                        <p:cTn id="47" dur="400" fill="hold">
                                          <p:stCondLst>
                                            <p:cond delay="1200"/>
                                          </p:stCondLst>
                                        </p:cTn>
                                        <p:tgtEl>
                                          <p:spTgt spid="33"/>
                                        </p:tgtEl>
                                        <p:attrNameLst>
                                          <p:attrName>r</p:attrName>
                                        </p:attrNameLst>
                                      </p:cBhvr>
                                    </p:animRot>
                                    <p:animRot by="120000">
                                      <p:cBhvr>
                                        <p:cTn id="48" dur="400" fill="hold">
                                          <p:stCondLst>
                                            <p:cond delay="1600"/>
                                          </p:stCondLst>
                                        </p:cTn>
                                        <p:tgtEl>
                                          <p:spTgt spid="33"/>
                                        </p:tgtEl>
                                        <p:attrNameLst>
                                          <p:attrName>r</p:attrName>
                                        </p:attrNameLst>
                                      </p:cBhvr>
                                    </p:animRot>
                                  </p:childTnLst>
                                </p:cTn>
                              </p:par>
                              <p:par>
                                <p:cTn id="49" presetID="42" presetClass="path" presetSubtype="0" repeatCount="indefinite" accel="50000" decel="50000" autoRev="1" fill="hold" nodeType="withEffect">
                                  <p:stCondLst>
                                    <p:cond delay="0"/>
                                  </p:stCondLst>
                                  <p:childTnLst>
                                    <p:animMotion origin="layout" path="M 2.22045E-16 -1.48148E-6 L 2.22045E-16 0.02847 " pathEditMode="relative" rAng="0" ptsTypes="AA">
                                      <p:cBhvr>
                                        <p:cTn id="50" dur="1000" fill="hold"/>
                                        <p:tgtEl>
                                          <p:spTgt spid="9"/>
                                        </p:tgtEl>
                                        <p:attrNameLst>
                                          <p:attrName>ppt_x</p:attrName>
                                          <p:attrName>ppt_y</p:attrName>
                                        </p:attrNameLst>
                                      </p:cBhvr>
                                      <p:rCtr x="0" y="1412"/>
                                    </p:animMotion>
                                  </p:childTnLst>
                                </p:cTn>
                              </p:par>
                              <p:par>
                                <p:cTn id="51" presetID="42" presetClass="path" presetSubtype="0" repeatCount="indefinite" accel="50000" decel="50000" autoRev="1" fill="hold" nodeType="withEffect">
                                  <p:stCondLst>
                                    <p:cond delay="0"/>
                                  </p:stCondLst>
                                  <p:childTnLst>
                                    <p:animMotion origin="layout" path="M 2.22045E-16 -1.48148E-6 L 2.22045E-16 0.02847 " pathEditMode="relative" rAng="0" ptsTypes="AA">
                                      <p:cBhvr>
                                        <p:cTn id="52" dur="1000" fill="hold"/>
                                        <p:tgtEl>
                                          <p:spTgt spid="11"/>
                                        </p:tgtEl>
                                        <p:attrNameLst>
                                          <p:attrName>ppt_x</p:attrName>
                                          <p:attrName>ppt_y</p:attrName>
                                        </p:attrNameLst>
                                      </p:cBhvr>
                                      <p:rCtr x="0" y="1412"/>
                                    </p:animMotion>
                                  </p:childTnLst>
                                </p:cTn>
                              </p:par>
                            </p:childTnLst>
                          </p:cTn>
                        </p:par>
                        <p:par>
                          <p:cTn id="53" fill="hold">
                            <p:stCondLst>
                              <p:cond delay="2500"/>
                            </p:stCondLst>
                            <p:childTnLst>
                              <p:par>
                                <p:cTn id="54" presetID="1" presetClass="mediacall" presetSubtype="0" fill="hold" nodeType="afterEffect">
                                  <p:stCondLst>
                                    <p:cond delay="0"/>
                                  </p:stCondLst>
                                  <p:childTnLst>
                                    <p:cmd type="call" cmd="playFrom(0.0)">
                                      <p:cBhvr>
                                        <p:cTn id="55"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4634" numSld="999">
                <p:cTn id="56" repeatCount="indefinite" fill="hold" display="0">
                  <p:stCondLst>
                    <p:cond delay="indefinite"/>
                  </p:stCondLst>
                  <p:endCondLst>
                    <p:cond evt="onStopAudio" delay="0">
                      <p:tgtEl>
                        <p:sldTgt/>
                      </p:tgtEl>
                    </p:cond>
                  </p:endCondLst>
                </p:cTn>
                <p:tgtEl>
                  <p:spTgt spid="2"/>
                </p:tgtEl>
              </p:cMediaNode>
            </p:audio>
            <p:seq concurrent="1" nextAc="seek">
              <p:cTn id="57" restart="whenNotActive" fill="hold" evtFilter="cancelBubble" nodeType="interactiveSeq">
                <p:stCondLst>
                  <p:cond evt="onClick" delay="0">
                    <p:tgtEl>
                      <p:spTgt spid="16"/>
                    </p:tgtEl>
                  </p:cond>
                </p:stCondLst>
                <p:endSync evt="end" delay="0">
                  <p:rtn val="all"/>
                </p:endSync>
                <p:childTnLst>
                  <p:par>
                    <p:cTn id="58" fill="hold">
                      <p:stCondLst>
                        <p:cond delay="0"/>
                      </p:stCondLst>
                      <p:childTnLst>
                        <p:par>
                          <p:cTn id="59" fill="hold">
                            <p:stCondLst>
                              <p:cond delay="0"/>
                            </p:stCondLst>
                            <p:childTnLst>
                              <p:par>
                                <p:cTn id="60" presetID="26" presetClass="emph" presetSubtype="0" fill="hold" nodeType="clickEffect">
                                  <p:stCondLst>
                                    <p:cond delay="0"/>
                                  </p:stCondLst>
                                  <p:childTnLst>
                                    <p:animEffect transition="out" filter="fade">
                                      <p:cBhvr>
                                        <p:cTn id="61" dur="500" tmFilter="0, 0; .2, .5; .8, .5; 1, 0"/>
                                        <p:tgtEl>
                                          <p:spTgt spid="16"/>
                                        </p:tgtEl>
                                      </p:cBhvr>
                                    </p:animEffect>
                                    <p:animScale>
                                      <p:cBhvr>
                                        <p:cTn id="62" dur="250" autoRev="1" fill="hold"/>
                                        <p:tgtEl>
                                          <p:spTgt spid="16"/>
                                        </p:tgtEl>
                                      </p:cBhvr>
                                      <p:by x="105000" y="105000"/>
                                    </p:animScale>
                                  </p:childTnLst>
                                </p:cTn>
                              </p:par>
                              <p:par>
                                <p:cTn id="63" presetID="3" presetClass="mediacall" presetSubtype="0" fill="hold" nodeType="withEffect">
                                  <p:stCondLst>
                                    <p:cond delay="0"/>
                                  </p:stCondLst>
                                  <p:childTnLst>
                                    <p:cmd type="call" cmd="stop">
                                      <p:cBhvr>
                                        <p:cTn id="64" dur="1" fill="hold"/>
                                        <p:tgtEl>
                                          <p:spTgt spid="2"/>
                                        </p:tgtEl>
                                      </p:cBhvr>
                                    </p:cmd>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nodeType="clickEffect">
                                  <p:stCondLst>
                                    <p:cond delay="0"/>
                                  </p:stCondLst>
                                  <p:childTnLst>
                                    <p:animEffect transition="out" filter="fade">
                                      <p:cBhvr>
                                        <p:cTn id="68" dur="500" tmFilter="0, 0; .2, .5; .8, .5; 1, 0"/>
                                        <p:tgtEl>
                                          <p:spTgt spid="16"/>
                                        </p:tgtEl>
                                      </p:cBhvr>
                                    </p:animEffect>
                                    <p:animScale>
                                      <p:cBhvr>
                                        <p:cTn id="69" dur="250" autoRev="1" fill="hold"/>
                                        <p:tgtEl>
                                          <p:spTgt spid="16"/>
                                        </p:tgtEl>
                                      </p:cBhvr>
                                      <p:by x="105000" y="105000"/>
                                    </p:animScale>
                                  </p:childTnLst>
                                </p:cTn>
                              </p:par>
                              <p:par>
                                <p:cTn id="70" presetID="1" presetClass="mediacall" presetSubtype="0" fill="hold" nodeType="withEffect">
                                  <p:stCondLst>
                                    <p:cond delay="0"/>
                                  </p:stCondLst>
                                  <p:childTnLst>
                                    <p:cmd type="call" cmd="playFrom(0.0)">
                                      <p:cBhvr>
                                        <p:cTn id="71" dur="1" fill="hold"/>
                                        <p:tgtEl>
                                          <p:spTgt spid="2"/>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CA96DE-78A4-4D71-9018-4AC46FF435DE}"/>
              </a:ext>
            </a:extLst>
          </p:cNvPr>
          <p:cNvPicPr>
            <a:picLocks noChangeAspect="1"/>
          </p:cNvPicPr>
          <p:nvPr/>
        </p:nvPicPr>
        <p:blipFill>
          <a:blip r:embed="rId7"/>
          <a:stretch>
            <a:fillRect/>
          </a:stretch>
        </p:blipFill>
        <p:spPr>
          <a:xfrm>
            <a:off x="-10004" y="-1857716"/>
            <a:ext cx="12202003" cy="8715716"/>
          </a:xfrm>
          <a:prstGeom prst="rect">
            <a:avLst/>
          </a:prstGeom>
        </p:spPr>
      </p:pic>
      <p:pic>
        <p:nvPicPr>
          <p:cNvPr id="33" name="Picture 32">
            <a:extLst>
              <a:ext uri="{FF2B5EF4-FFF2-40B4-BE49-F238E27FC236}">
                <a16:creationId xmlns:a16="http://schemas.microsoft.com/office/drawing/2014/main" id="{734ECCA8-0C93-4070-BC07-21CD5B1A208E}"/>
              </a:ext>
            </a:extLst>
          </p:cNvPr>
          <p:cNvPicPr>
            <a:picLocks noChangeAspect="1"/>
          </p:cNvPicPr>
          <p:nvPr/>
        </p:nvPicPr>
        <p:blipFill>
          <a:blip r:embed="rId8"/>
          <a:stretch>
            <a:fillRect/>
          </a:stretch>
        </p:blipFill>
        <p:spPr>
          <a:xfrm>
            <a:off x="0" y="-1850571"/>
            <a:ext cx="12192000" cy="8708571"/>
          </a:xfrm>
          <a:prstGeom prst="rect">
            <a:avLst/>
          </a:prstGeom>
        </p:spPr>
      </p:pic>
      <p:pic>
        <p:nvPicPr>
          <p:cNvPr id="4" name="Picture 3">
            <a:extLst>
              <a:ext uri="{FF2B5EF4-FFF2-40B4-BE49-F238E27FC236}">
                <a16:creationId xmlns:a16="http://schemas.microsoft.com/office/drawing/2014/main" id="{BDC1A603-354F-435D-AEB7-58626DEC55F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003" y="-1858466"/>
            <a:ext cx="12202003" cy="8714601"/>
          </a:xfrm>
          <a:prstGeom prst="rect">
            <a:avLst/>
          </a:prstGeom>
        </p:spPr>
      </p:pic>
      <p:pic>
        <p:nvPicPr>
          <p:cNvPr id="21" name="Picture 20">
            <a:extLst>
              <a:ext uri="{FF2B5EF4-FFF2-40B4-BE49-F238E27FC236}">
                <a16:creationId xmlns:a16="http://schemas.microsoft.com/office/drawing/2014/main" id="{101CE774-744F-4C7A-9955-F73491C34842}"/>
              </a:ext>
            </a:extLst>
          </p:cNvPr>
          <p:cNvPicPr>
            <a:picLocks noChangeAspect="1"/>
          </p:cNvPicPr>
          <p:nvPr/>
        </p:nvPicPr>
        <p:blipFill>
          <a:blip r:embed="rId10"/>
          <a:stretch>
            <a:fillRect/>
          </a:stretch>
        </p:blipFill>
        <p:spPr>
          <a:xfrm>
            <a:off x="6163701" y="5215980"/>
            <a:ext cx="1347333" cy="969348"/>
          </a:xfrm>
          <a:prstGeom prst="rect">
            <a:avLst/>
          </a:prstGeom>
        </p:spPr>
      </p:pic>
      <p:pic>
        <p:nvPicPr>
          <p:cNvPr id="20" name="Picture 19">
            <a:extLst>
              <a:ext uri="{FF2B5EF4-FFF2-40B4-BE49-F238E27FC236}">
                <a16:creationId xmlns:a16="http://schemas.microsoft.com/office/drawing/2014/main" id="{DB788A32-C95B-4003-9294-ED973E5BF64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546735" y="3027171"/>
            <a:ext cx="1335138" cy="963251"/>
          </a:xfrm>
          <a:prstGeom prst="rect">
            <a:avLst/>
          </a:prstGeom>
        </p:spPr>
      </p:pic>
      <p:pic>
        <p:nvPicPr>
          <p:cNvPr id="15" name="Picture 14">
            <a:extLst>
              <a:ext uri="{FF2B5EF4-FFF2-40B4-BE49-F238E27FC236}">
                <a16:creationId xmlns:a16="http://schemas.microsoft.com/office/drawing/2014/main" id="{C9D7EF65-CD86-4DEA-82CE-78B4750B4F6D}"/>
              </a:ext>
            </a:extLst>
          </p:cNvPr>
          <p:cNvPicPr>
            <a:picLocks noChangeAspect="1"/>
          </p:cNvPicPr>
          <p:nvPr/>
        </p:nvPicPr>
        <p:blipFill>
          <a:blip r:embed="rId12"/>
          <a:stretch>
            <a:fillRect/>
          </a:stretch>
        </p:blipFill>
        <p:spPr>
          <a:xfrm>
            <a:off x="6162246" y="3050877"/>
            <a:ext cx="1347333" cy="969348"/>
          </a:xfrm>
          <a:prstGeom prst="rect">
            <a:avLst/>
          </a:prstGeom>
        </p:spPr>
      </p:pic>
      <p:pic>
        <p:nvPicPr>
          <p:cNvPr id="2" name="Picture 1">
            <a:extLst>
              <a:ext uri="{FF2B5EF4-FFF2-40B4-BE49-F238E27FC236}">
                <a16:creationId xmlns:a16="http://schemas.microsoft.com/office/drawing/2014/main" id="{CD62D86A-FAC6-4AAB-B7AD-13AF6333299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542510" y="5221715"/>
            <a:ext cx="1343589" cy="969348"/>
          </a:xfrm>
          <a:prstGeom prst="rect">
            <a:avLst/>
          </a:prstGeom>
        </p:spPr>
      </p:pic>
      <p:cxnSp>
        <p:nvCxnSpPr>
          <p:cNvPr id="6" name="Straight Connector 5">
            <a:extLst>
              <a:ext uri="{FF2B5EF4-FFF2-40B4-BE49-F238E27FC236}">
                <a16:creationId xmlns:a16="http://schemas.microsoft.com/office/drawing/2014/main" id="{3EF2F97A-9E2C-4C1B-9BA8-A29231423BAA}"/>
              </a:ext>
            </a:extLst>
          </p:cNvPr>
          <p:cNvCxnSpPr>
            <a:cxnSpLocks/>
          </p:cNvCxnSpPr>
          <p:nvPr/>
        </p:nvCxnSpPr>
        <p:spPr>
          <a:xfrm>
            <a:off x="0" y="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BC6A1B7-E8F3-46D7-A22A-84F8AB3A969A}"/>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5442182" y="3752479"/>
            <a:ext cx="1169521" cy="1463501"/>
          </a:xfrm>
          <a:prstGeom prst="rect">
            <a:avLst/>
          </a:prstGeom>
        </p:spPr>
      </p:pic>
      <p:grpSp>
        <p:nvGrpSpPr>
          <p:cNvPr id="16" name="Group 15">
            <a:extLst>
              <a:ext uri="{FF2B5EF4-FFF2-40B4-BE49-F238E27FC236}">
                <a16:creationId xmlns:a16="http://schemas.microsoft.com/office/drawing/2014/main" id="{2125B487-0096-4B93-AE2A-35F664CA4945}"/>
              </a:ext>
            </a:extLst>
          </p:cNvPr>
          <p:cNvGrpSpPr/>
          <p:nvPr/>
        </p:nvGrpSpPr>
        <p:grpSpPr>
          <a:xfrm>
            <a:off x="407253" y="4652830"/>
            <a:ext cx="4407783" cy="1863941"/>
            <a:chOff x="407254" y="2465040"/>
            <a:chExt cx="4407783" cy="1863941"/>
          </a:xfrm>
        </p:grpSpPr>
        <p:sp>
          <p:nvSpPr>
            <p:cNvPr id="26" name="Freeform: Shape 25">
              <a:extLst>
                <a:ext uri="{FF2B5EF4-FFF2-40B4-BE49-F238E27FC236}">
                  <a16:creationId xmlns:a16="http://schemas.microsoft.com/office/drawing/2014/main" id="{DE107CBF-D45A-4821-9AF9-91E811B920BF}"/>
                </a:ext>
              </a:extLst>
            </p:cNvPr>
            <p:cNvSpPr/>
            <p:nvPr/>
          </p:nvSpPr>
          <p:spPr>
            <a:xfrm flipH="1">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ectangle: Rounded Corners 10">
              <a:extLst>
                <a:ext uri="{FF2B5EF4-FFF2-40B4-BE49-F238E27FC236}">
                  <a16:creationId xmlns:a16="http://schemas.microsoft.com/office/drawing/2014/main" id="{2D476256-F649-440E-8CB6-34553EE46959}"/>
                </a:ext>
              </a:extLst>
            </p:cNvPr>
            <p:cNvSpPr/>
            <p:nvPr/>
          </p:nvSpPr>
          <p:spPr>
            <a:xfrm>
              <a:off x="407254" y="246504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solidFill>
                    <a:schemeClr val="tx1"/>
                  </a:solidFill>
                </a:rPr>
                <a:t>C</a:t>
              </a:r>
              <a:r>
                <a:rPr lang="en-US" sz="2400" dirty="0">
                  <a:solidFill>
                    <a:schemeClr val="tx1"/>
                  </a:solidFill>
                </a:rPr>
                <a:t>.</a:t>
              </a:r>
              <a:r>
                <a:rPr lang="vi-VN" sz="2400" dirty="0">
                  <a:solidFill>
                    <a:schemeClr val="tx1"/>
                  </a:solidFill>
                </a:rPr>
                <a:t> Nâng cao năng lực quân sự và đảm bảo an toàn quốc gia.</a:t>
              </a:r>
              <a:endParaRPr lang="en-US" sz="2400" dirty="0">
                <a:solidFill>
                  <a:schemeClr val="tx1"/>
                </a:solidFill>
              </a:endParaRPr>
            </a:p>
          </p:txBody>
        </p:sp>
      </p:grpSp>
      <p:grpSp>
        <p:nvGrpSpPr>
          <p:cNvPr id="17" name="Group 16">
            <a:extLst>
              <a:ext uri="{FF2B5EF4-FFF2-40B4-BE49-F238E27FC236}">
                <a16:creationId xmlns:a16="http://schemas.microsoft.com/office/drawing/2014/main" id="{3F6095D1-5BDA-4028-80BF-CF720429106A}"/>
              </a:ext>
            </a:extLst>
          </p:cNvPr>
          <p:cNvGrpSpPr/>
          <p:nvPr/>
        </p:nvGrpSpPr>
        <p:grpSpPr>
          <a:xfrm>
            <a:off x="413731" y="2462796"/>
            <a:ext cx="4401306" cy="1863939"/>
            <a:chOff x="413731" y="4651605"/>
            <a:chExt cx="4401306" cy="1863939"/>
          </a:xfrm>
        </p:grpSpPr>
        <p:sp>
          <p:nvSpPr>
            <p:cNvPr id="30" name="Freeform: Shape 29">
              <a:extLst>
                <a:ext uri="{FF2B5EF4-FFF2-40B4-BE49-F238E27FC236}">
                  <a16:creationId xmlns:a16="http://schemas.microsoft.com/office/drawing/2014/main" id="{18151A68-8ABC-4A1D-8A5B-E03CCFBD3F59}"/>
                </a:ext>
              </a:extLst>
            </p:cNvPr>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Rounded Corners 36">
              <a:extLst>
                <a:ext uri="{FF2B5EF4-FFF2-40B4-BE49-F238E27FC236}">
                  <a16:creationId xmlns:a16="http://schemas.microsoft.com/office/drawing/2014/main" id="{E5506EB0-83F9-49CB-A1BA-DE0BD904E95B}"/>
                </a:ext>
              </a:extLst>
            </p:cNvPr>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solidFill>
                    <a:schemeClr val="tx1"/>
                  </a:solidFill>
                </a:rPr>
                <a:t>A</a:t>
              </a:r>
              <a:r>
                <a:rPr lang="en-US" sz="2400" dirty="0">
                  <a:solidFill>
                    <a:schemeClr val="tx1"/>
                  </a:solidFill>
                </a:rPr>
                <a:t>.</a:t>
              </a:r>
              <a:r>
                <a:rPr lang="vi-VN" sz="2400" dirty="0">
                  <a:solidFill>
                    <a:schemeClr val="tx1"/>
                  </a:solidFill>
                </a:rPr>
                <a:t> Phát triển kinh tế và xã hội.</a:t>
              </a:r>
              <a:endParaRPr lang="en-US" sz="2400" dirty="0">
                <a:solidFill>
                  <a:schemeClr val="tx1"/>
                </a:solidFill>
              </a:endParaRPr>
            </a:p>
          </p:txBody>
        </p:sp>
      </p:grpSp>
      <p:grpSp>
        <p:nvGrpSpPr>
          <p:cNvPr id="18" name="Group 17">
            <a:extLst>
              <a:ext uri="{FF2B5EF4-FFF2-40B4-BE49-F238E27FC236}">
                <a16:creationId xmlns:a16="http://schemas.microsoft.com/office/drawing/2014/main" id="{3B4C7E7A-5F81-463B-9FDA-5F8A47FCDC1D}"/>
              </a:ext>
            </a:extLst>
          </p:cNvPr>
          <p:cNvGrpSpPr/>
          <p:nvPr/>
        </p:nvGrpSpPr>
        <p:grpSpPr>
          <a:xfrm>
            <a:off x="7376963" y="2465042"/>
            <a:ext cx="4416325" cy="1863939"/>
            <a:chOff x="7376963" y="2465042"/>
            <a:chExt cx="4416325" cy="1863939"/>
          </a:xfrm>
        </p:grpSpPr>
        <p:sp>
          <p:nvSpPr>
            <p:cNvPr id="58" name="Freeform: Shape 57">
              <a:extLst>
                <a:ext uri="{FF2B5EF4-FFF2-40B4-BE49-F238E27FC236}">
                  <a16:creationId xmlns:a16="http://schemas.microsoft.com/office/drawing/2014/main" id="{F2A6F710-A8CF-4338-BF74-99DD36D700F5}"/>
                </a:ext>
              </a:extLst>
            </p:cNvPr>
            <p:cNvSpPr/>
            <p:nvPr/>
          </p:nvSpPr>
          <p:spPr>
            <a:xfrm>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Rounded Corners 37">
              <a:extLst>
                <a:ext uri="{FF2B5EF4-FFF2-40B4-BE49-F238E27FC236}">
                  <a16:creationId xmlns:a16="http://schemas.microsoft.com/office/drawing/2014/main" id="{556501E9-9FDB-43AC-A584-2F09815162C2}"/>
                </a:ext>
              </a:extLst>
            </p:cNvPr>
            <p:cNvSpPr/>
            <p:nvPr/>
          </p:nvSpPr>
          <p:spPr>
            <a:xfrm>
              <a:off x="7757977" y="2474972"/>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solidFill>
                    <a:schemeClr val="tx1"/>
                  </a:solidFill>
                </a:rPr>
                <a:t>B</a:t>
              </a:r>
              <a:r>
                <a:rPr lang="en-US" sz="2400" dirty="0">
                  <a:solidFill>
                    <a:schemeClr val="tx1"/>
                  </a:solidFill>
                </a:rPr>
                <a:t>.</a:t>
              </a:r>
              <a:r>
                <a:rPr lang="vi-VN" sz="2400" dirty="0">
                  <a:solidFill>
                    <a:schemeClr val="tx1"/>
                  </a:solidFill>
                </a:rPr>
                <a:t> Tăng cường hợp tác quốc tế.</a:t>
              </a:r>
              <a:endParaRPr lang="en-US" sz="2400" dirty="0">
                <a:solidFill>
                  <a:schemeClr val="tx1"/>
                </a:solidFill>
              </a:endParaRPr>
            </a:p>
          </p:txBody>
        </p:sp>
      </p:grpSp>
      <p:grpSp>
        <p:nvGrpSpPr>
          <p:cNvPr id="19" name="Group 18">
            <a:extLst>
              <a:ext uri="{FF2B5EF4-FFF2-40B4-BE49-F238E27FC236}">
                <a16:creationId xmlns:a16="http://schemas.microsoft.com/office/drawing/2014/main" id="{F1EA9857-F9FD-46FE-98C0-E0E88372E3CE}"/>
              </a:ext>
            </a:extLst>
          </p:cNvPr>
          <p:cNvGrpSpPr/>
          <p:nvPr/>
        </p:nvGrpSpPr>
        <p:grpSpPr>
          <a:xfrm>
            <a:off x="7386970" y="4651605"/>
            <a:ext cx="4403728" cy="1863939"/>
            <a:chOff x="7386970" y="4651605"/>
            <a:chExt cx="4403728" cy="1863939"/>
          </a:xfrm>
        </p:grpSpPr>
        <p:sp>
          <p:nvSpPr>
            <p:cNvPr id="59" name="Freeform: Shape 58">
              <a:extLst>
                <a:ext uri="{FF2B5EF4-FFF2-40B4-BE49-F238E27FC236}">
                  <a16:creationId xmlns:a16="http://schemas.microsoft.com/office/drawing/2014/main" id="{D460C3EE-DC44-4D12-870D-2DE09B68AF9B}"/>
                </a:ext>
              </a:extLst>
            </p:cNvPr>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Rounded Corners 38">
              <a:extLst>
                <a:ext uri="{FF2B5EF4-FFF2-40B4-BE49-F238E27FC236}">
                  <a16:creationId xmlns:a16="http://schemas.microsoft.com/office/drawing/2014/main" id="{007442A2-F9C5-43FF-810D-EFCA0A5691BC}"/>
                </a:ext>
              </a:extLst>
            </p:cNvPr>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smtClean="0">
                  <a:solidFill>
                    <a:schemeClr val="tx1"/>
                  </a:solidFill>
                </a:rPr>
                <a:t>D</a:t>
              </a:r>
              <a:r>
                <a:rPr lang="en-US" sz="2400" dirty="0" smtClean="0">
                  <a:solidFill>
                    <a:schemeClr val="tx1"/>
                  </a:solidFill>
                </a:rPr>
                <a:t>.</a:t>
              </a:r>
              <a:r>
                <a:rPr lang="vi-VN" sz="2400" dirty="0" smtClean="0">
                  <a:solidFill>
                    <a:schemeClr val="tx1"/>
                  </a:solidFill>
                </a:rPr>
                <a:t> </a:t>
              </a:r>
              <a:r>
                <a:rPr lang="vi-VN" sz="2400" dirty="0">
                  <a:solidFill>
                    <a:schemeClr val="tx1"/>
                  </a:solidFill>
                </a:rPr>
                <a:t>Thúc đẩy quan hệ ngoại giao.</a:t>
              </a:r>
              <a:endParaRPr lang="en-US" sz="2400" dirty="0">
                <a:solidFill>
                  <a:schemeClr val="tx1"/>
                </a:solidFill>
              </a:endParaRPr>
            </a:p>
          </p:txBody>
        </p:sp>
      </p:grpSp>
      <p:grpSp>
        <p:nvGrpSpPr>
          <p:cNvPr id="31" name="Group 30">
            <a:extLst>
              <a:ext uri="{FF2B5EF4-FFF2-40B4-BE49-F238E27FC236}">
                <a16:creationId xmlns:a16="http://schemas.microsoft.com/office/drawing/2014/main" id="{7FE0546E-6488-491E-8AA1-277B5CEB2FD6}"/>
              </a:ext>
            </a:extLst>
          </p:cNvPr>
          <p:cNvGrpSpPr/>
          <p:nvPr/>
        </p:nvGrpSpPr>
        <p:grpSpPr>
          <a:xfrm>
            <a:off x="155152" y="159046"/>
            <a:ext cx="11127473" cy="2009400"/>
            <a:chOff x="150128" y="102542"/>
            <a:chExt cx="11127473" cy="2009400"/>
          </a:xfrm>
        </p:grpSpPr>
        <p:grpSp>
          <p:nvGrpSpPr>
            <p:cNvPr id="10" name="Group 9">
              <a:extLst>
                <a:ext uri="{FF2B5EF4-FFF2-40B4-BE49-F238E27FC236}">
                  <a16:creationId xmlns:a16="http://schemas.microsoft.com/office/drawing/2014/main" id="{F8E54022-CBBB-4124-B256-472085A25CC7}"/>
                </a:ext>
              </a:extLst>
            </p:cNvPr>
            <p:cNvGrpSpPr/>
            <p:nvPr/>
          </p:nvGrpSpPr>
          <p:grpSpPr>
            <a:xfrm>
              <a:off x="1107065" y="248000"/>
              <a:ext cx="10170536" cy="1863939"/>
              <a:chOff x="1107064" y="247999"/>
              <a:chExt cx="10404597" cy="1863939"/>
            </a:xfrm>
          </p:grpSpPr>
          <p:pic>
            <p:nvPicPr>
              <p:cNvPr id="3" name="Picture 2">
                <a:extLst>
                  <a:ext uri="{FF2B5EF4-FFF2-40B4-BE49-F238E27FC236}">
                    <a16:creationId xmlns:a16="http://schemas.microsoft.com/office/drawing/2014/main" id="{CBD9B5C9-CA06-4115-934D-476E7C9299B8}"/>
                  </a:ext>
                </a:extLst>
              </p:cNvPr>
              <p:cNvPicPr>
                <a:picLocks noChangeAspect="1"/>
              </p:cNvPicPr>
              <p:nvPr/>
            </p:nvPicPr>
            <p:blipFill>
              <a:blip r:embed="rId15"/>
              <a:stretch>
                <a:fillRect/>
              </a:stretch>
            </p:blipFill>
            <p:spPr>
              <a:xfrm>
                <a:off x="1107064" y="247999"/>
                <a:ext cx="10404597" cy="1863939"/>
              </a:xfrm>
              <a:prstGeom prst="rect">
                <a:avLst/>
              </a:prstGeom>
            </p:spPr>
          </p:pic>
          <p:sp>
            <p:nvSpPr>
              <p:cNvPr id="5" name="Rectangle 4">
                <a:extLst>
                  <a:ext uri="{FF2B5EF4-FFF2-40B4-BE49-F238E27FC236}">
                    <a16:creationId xmlns:a16="http://schemas.microsoft.com/office/drawing/2014/main" id="{68CCCB1E-5D6D-4B1D-94ED-906BCD4A2D0C}"/>
                  </a:ext>
                </a:extLst>
              </p:cNvPr>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800" dirty="0"/>
                  <a:t>1.Chủ trương lãnh đạo của Đảng trong việc giữ vững quốc phòng và an ninh nhấn mạnh vào việc nào sau đây?</a:t>
                </a:r>
                <a:endParaRPr lang="en-US" sz="2800" dirty="0"/>
              </a:p>
            </p:txBody>
          </p:sp>
        </p:grpSp>
        <p:pic>
          <p:nvPicPr>
            <p:cNvPr id="9" name="Picture 8">
              <a:extLst>
                <a:ext uri="{FF2B5EF4-FFF2-40B4-BE49-F238E27FC236}">
                  <a16:creationId xmlns:a16="http://schemas.microsoft.com/office/drawing/2014/main" id="{BA90CF18-B31B-4FFE-AF8E-D970FEA1326C}"/>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a:extLst>
                <a:ext uri="{FF2B5EF4-FFF2-40B4-BE49-F238E27FC236}">
                  <a16:creationId xmlns:a16="http://schemas.microsoft.com/office/drawing/2014/main" id="{784446D1-0083-4268-9941-8C7553FD46F9}"/>
                </a:ext>
              </a:extLst>
            </p:cNvPr>
            <p:cNvSpPr txBox="1"/>
            <p:nvPr/>
          </p:nvSpPr>
          <p:spPr>
            <a:xfrm>
              <a:off x="506731" y="718214"/>
              <a:ext cx="909210" cy="738664"/>
            </a:xfrm>
            <a:prstGeom prst="rect">
              <a:avLst/>
            </a:prstGeom>
            <a:noFill/>
          </p:spPr>
          <p:txBody>
            <a:bodyPr wrap="square" rtlCol="0" anchor="ctr">
              <a:spAutoFit/>
            </a:bodyPr>
            <a:lstStyle/>
            <a:p>
              <a:pPr algn="ctr"/>
              <a:r>
                <a:rPr lang="en-US" sz="4200" dirty="0" smtClean="0">
                  <a:solidFill>
                    <a:schemeClr val="bg1"/>
                  </a:solidFill>
                  <a:latin typeface="iCiel Cadena" panose="02000503000000020004" pitchFamily="50" charset="0"/>
                </a:rPr>
                <a:t>01</a:t>
              </a:r>
              <a:endParaRPr lang="en-US" sz="4200" dirty="0">
                <a:solidFill>
                  <a:schemeClr val="bg1"/>
                </a:solidFill>
                <a:latin typeface="iCiel Cadena" panose="02000503000000020004" pitchFamily="50" charset="0"/>
              </a:endParaRPr>
            </a:p>
          </p:txBody>
        </p:sp>
      </p:grpSp>
      <p:pic>
        <p:nvPicPr>
          <p:cNvPr id="68" name="Picture 67">
            <a:extLst>
              <a:ext uri="{FF2B5EF4-FFF2-40B4-BE49-F238E27FC236}">
                <a16:creationId xmlns:a16="http://schemas.microsoft.com/office/drawing/2014/main" id="{F8ECF37D-87DA-4037-9AD8-19A7885886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47255" y="423470"/>
            <a:ext cx="1328152" cy="1328152"/>
          </a:xfrm>
          <a:prstGeom prst="rect">
            <a:avLst/>
          </a:prstGeom>
        </p:spPr>
      </p:pic>
      <p:pic>
        <p:nvPicPr>
          <p:cNvPr id="14" name="Picture 13">
            <a:extLst>
              <a:ext uri="{FF2B5EF4-FFF2-40B4-BE49-F238E27FC236}">
                <a16:creationId xmlns:a16="http://schemas.microsoft.com/office/drawing/2014/main" id="{ECFDE3CD-C082-47B5-9D9B-98E503415D3F}"/>
              </a:ext>
            </a:extLst>
          </p:cNvPr>
          <p:cNvPicPr>
            <a:picLocks noChangeAspect="1"/>
          </p:cNvPicPr>
          <p:nvPr/>
        </p:nvPicPr>
        <p:blipFill>
          <a:blip r:embed="rId18"/>
          <a:stretch>
            <a:fillRect/>
          </a:stretch>
        </p:blipFill>
        <p:spPr>
          <a:xfrm>
            <a:off x="-1660111" y="423470"/>
            <a:ext cx="1329043" cy="1329043"/>
          </a:xfrm>
          <a:prstGeom prst="rect">
            <a:avLst/>
          </a:prstGeom>
        </p:spPr>
      </p:pic>
      <p:pic>
        <p:nvPicPr>
          <p:cNvPr id="7" name="AmthanhThua">
            <a:hlinkClick r:id="" action="ppaction://media"/>
            <a:extLst>
              <a:ext uri="{FF2B5EF4-FFF2-40B4-BE49-F238E27FC236}">
                <a16:creationId xmlns:a16="http://schemas.microsoft.com/office/drawing/2014/main" id="{6A298B67-43A1-4AC9-AFD5-E52AFF7EC3B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241288" y="2571276"/>
            <a:ext cx="487363" cy="487363"/>
          </a:xfrm>
          <a:prstGeom prst="rect">
            <a:avLst/>
          </a:prstGeom>
        </p:spPr>
      </p:pic>
      <p:pic>
        <p:nvPicPr>
          <p:cNvPr id="22" name="nhacthang">
            <a:hlinkClick r:id="" action="ppaction://media"/>
            <a:extLst>
              <a:ext uri="{FF2B5EF4-FFF2-40B4-BE49-F238E27FC236}">
                <a16:creationId xmlns:a16="http://schemas.microsoft.com/office/drawing/2014/main" id="{7F4D256B-EBEA-4BF4-94EE-9E076C8DB254}"/>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1221098" y="3508797"/>
            <a:ext cx="487363" cy="487363"/>
          </a:xfrm>
          <a:prstGeom prst="rect">
            <a:avLst/>
          </a:prstGeom>
        </p:spPr>
      </p:pic>
      <p:pic>
        <p:nvPicPr>
          <p:cNvPr id="42" name="Picture 41">
            <a:hlinkClick r:id="" action="ppaction://hlinkshowjump?jump=previousslide"/>
            <a:extLst>
              <a:ext uri="{FF2B5EF4-FFF2-40B4-BE49-F238E27FC236}">
                <a16:creationId xmlns:a16="http://schemas.microsoft.com/office/drawing/2014/main" id="{0E8DCBA0-CD2C-4626-B047-BE44D67F2AF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90014" y="1298328"/>
            <a:ext cx="627889" cy="627889"/>
          </a:xfrm>
          <a:prstGeom prst="rect">
            <a:avLst/>
          </a:prstGeom>
        </p:spPr>
      </p:pic>
      <p:pic>
        <p:nvPicPr>
          <p:cNvPr id="44" name="Picture 43">
            <a:hlinkClick r:id="" action="ppaction://hlinkshowjump?jump=nextslide"/>
            <a:extLst>
              <a:ext uri="{FF2B5EF4-FFF2-40B4-BE49-F238E27FC236}">
                <a16:creationId xmlns:a16="http://schemas.microsoft.com/office/drawing/2014/main" id="{5870274D-E5B8-40AA-88BC-9DF8C900F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1390014" y="493887"/>
            <a:ext cx="627889" cy="627889"/>
          </a:xfrm>
          <a:prstGeom prst="rect">
            <a:avLst/>
          </a:prstGeom>
        </p:spPr>
      </p:pic>
    </p:spTree>
    <p:extLst>
      <p:ext uri="{BB962C8B-B14F-4D97-AF65-F5344CB8AC3E}">
        <p14:creationId xmlns:p14="http://schemas.microsoft.com/office/powerpoint/2010/main" val="5868311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anim calcmode="lin" valueType="num">
                                      <p:cBhvr>
                                        <p:cTn id="19" dur="500" fill="hold"/>
                                        <p:tgtEl>
                                          <p:spTgt spid="20"/>
                                        </p:tgtEl>
                                        <p:attrNameLst>
                                          <p:attrName>ppt_x</p:attrName>
                                        </p:attrNameLst>
                                      </p:cBhvr>
                                      <p:tavLst>
                                        <p:tav tm="0">
                                          <p:val>
                                            <p:fltVal val="0.5"/>
                                          </p:val>
                                        </p:tav>
                                        <p:tav tm="100000">
                                          <p:val>
                                            <p:strVal val="#ppt_x"/>
                                          </p:val>
                                        </p:tav>
                                      </p:tavLst>
                                    </p:anim>
                                    <p:anim calcmode="lin" valueType="num">
                                      <p:cBhvr>
                                        <p:cTn id="20" dur="500" fill="hold"/>
                                        <p:tgtEl>
                                          <p:spTgt spid="20"/>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anim calcmode="lin" valueType="num">
                                      <p:cBhvr>
                                        <p:cTn id="43" dur="500" fill="hold"/>
                                        <p:tgtEl>
                                          <p:spTgt spid="2"/>
                                        </p:tgtEl>
                                        <p:attrNameLst>
                                          <p:attrName>ppt_x</p:attrName>
                                        </p:attrNameLst>
                                      </p:cBhvr>
                                      <p:tavLst>
                                        <p:tav tm="0">
                                          <p:val>
                                            <p:fltVal val="0.5"/>
                                          </p:val>
                                        </p:tav>
                                        <p:tav tm="100000">
                                          <p:val>
                                            <p:strVal val="#ppt_x"/>
                                          </p:val>
                                        </p:tav>
                                      </p:tavLst>
                                    </p:anim>
                                    <p:anim calcmode="lin" valueType="num">
                                      <p:cBhvr>
                                        <p:cTn id="44" dur="500" fill="hold"/>
                                        <p:tgtEl>
                                          <p:spTgt spid="2"/>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6"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6"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6"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6"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6"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6"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4"/>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4"/>
                                        </p:tgtEl>
                                      </p:cBhvr>
                                    </p:animEffect>
                                    <p:animScale>
                                      <p:cBhvr>
                                        <p:cTn id="341" dur="250" autoRev="1" fill="hold"/>
                                        <p:tgtEl>
                                          <p:spTgt spid="44"/>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4"/>
                  </p:tgtEl>
                </p:cond>
              </p:nextCondLst>
            </p:seq>
            <p:seq concurrent="1" nextAc="seek">
              <p:cTn id="342" restart="whenNotActive" fill="hold" evtFilter="cancelBubble" nodeType="interactiveSeq">
                <p:stCondLst>
                  <p:cond evt="onClick" delay="0">
                    <p:tgtEl>
                      <p:spTgt spid="42"/>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2"/>
                                        </p:tgtEl>
                                      </p:cBhvr>
                                    </p:animEffect>
                                    <p:animScale>
                                      <p:cBhvr>
                                        <p:cTn id="347" dur="250" autoRev="1" fill="hold"/>
                                        <p:tgtEl>
                                          <p:spTgt spid="42"/>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CA96DE-78A4-4D71-9018-4AC46FF435DE}"/>
              </a:ext>
            </a:extLst>
          </p:cNvPr>
          <p:cNvPicPr>
            <a:picLocks noChangeAspect="1"/>
          </p:cNvPicPr>
          <p:nvPr/>
        </p:nvPicPr>
        <p:blipFill>
          <a:blip r:embed="rId7"/>
          <a:stretch>
            <a:fillRect/>
          </a:stretch>
        </p:blipFill>
        <p:spPr>
          <a:xfrm>
            <a:off x="-10004" y="-1857716"/>
            <a:ext cx="12202003" cy="8715716"/>
          </a:xfrm>
          <a:prstGeom prst="rect">
            <a:avLst/>
          </a:prstGeom>
        </p:spPr>
      </p:pic>
      <p:pic>
        <p:nvPicPr>
          <p:cNvPr id="33" name="Picture 32">
            <a:extLst>
              <a:ext uri="{FF2B5EF4-FFF2-40B4-BE49-F238E27FC236}">
                <a16:creationId xmlns:a16="http://schemas.microsoft.com/office/drawing/2014/main" id="{734ECCA8-0C93-4070-BC07-21CD5B1A208E}"/>
              </a:ext>
            </a:extLst>
          </p:cNvPr>
          <p:cNvPicPr>
            <a:picLocks noChangeAspect="1"/>
          </p:cNvPicPr>
          <p:nvPr/>
        </p:nvPicPr>
        <p:blipFill>
          <a:blip r:embed="rId8"/>
          <a:stretch>
            <a:fillRect/>
          </a:stretch>
        </p:blipFill>
        <p:spPr>
          <a:xfrm>
            <a:off x="0" y="-1850571"/>
            <a:ext cx="12192000" cy="8708571"/>
          </a:xfrm>
          <a:prstGeom prst="rect">
            <a:avLst/>
          </a:prstGeom>
        </p:spPr>
      </p:pic>
      <p:pic>
        <p:nvPicPr>
          <p:cNvPr id="4" name="Picture 3">
            <a:extLst>
              <a:ext uri="{FF2B5EF4-FFF2-40B4-BE49-F238E27FC236}">
                <a16:creationId xmlns:a16="http://schemas.microsoft.com/office/drawing/2014/main" id="{BDC1A603-354F-435D-AEB7-58626DEC55F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003" y="-1858466"/>
            <a:ext cx="12202003" cy="8714601"/>
          </a:xfrm>
          <a:prstGeom prst="rect">
            <a:avLst/>
          </a:prstGeom>
        </p:spPr>
      </p:pic>
      <p:pic>
        <p:nvPicPr>
          <p:cNvPr id="21" name="Picture 20">
            <a:extLst>
              <a:ext uri="{FF2B5EF4-FFF2-40B4-BE49-F238E27FC236}">
                <a16:creationId xmlns:a16="http://schemas.microsoft.com/office/drawing/2014/main" id="{101CE774-744F-4C7A-9955-F73491C34842}"/>
              </a:ext>
            </a:extLst>
          </p:cNvPr>
          <p:cNvPicPr>
            <a:picLocks noChangeAspect="1"/>
          </p:cNvPicPr>
          <p:nvPr/>
        </p:nvPicPr>
        <p:blipFill>
          <a:blip r:embed="rId10"/>
          <a:stretch>
            <a:fillRect/>
          </a:stretch>
        </p:blipFill>
        <p:spPr>
          <a:xfrm>
            <a:off x="6164420" y="5215980"/>
            <a:ext cx="1347333" cy="969348"/>
          </a:xfrm>
          <a:prstGeom prst="rect">
            <a:avLst/>
          </a:prstGeom>
        </p:spPr>
      </p:pic>
      <p:pic>
        <p:nvPicPr>
          <p:cNvPr id="20" name="Picture 19">
            <a:extLst>
              <a:ext uri="{FF2B5EF4-FFF2-40B4-BE49-F238E27FC236}">
                <a16:creationId xmlns:a16="http://schemas.microsoft.com/office/drawing/2014/main" id="{DB788A32-C95B-4003-9294-ED973E5BF647}"/>
              </a:ext>
            </a:extLst>
          </p:cNvPr>
          <p:cNvPicPr>
            <a:picLocks noChangeAspect="1"/>
          </p:cNvPicPr>
          <p:nvPr/>
        </p:nvPicPr>
        <p:blipFill>
          <a:blip r:embed="rId11"/>
          <a:stretch>
            <a:fillRect/>
          </a:stretch>
        </p:blipFill>
        <p:spPr>
          <a:xfrm>
            <a:off x="4539104" y="5219029"/>
            <a:ext cx="1347333" cy="963251"/>
          </a:xfrm>
          <a:prstGeom prst="rect">
            <a:avLst/>
          </a:prstGeom>
        </p:spPr>
      </p:pic>
      <p:pic>
        <p:nvPicPr>
          <p:cNvPr id="15" name="Picture 14">
            <a:extLst>
              <a:ext uri="{FF2B5EF4-FFF2-40B4-BE49-F238E27FC236}">
                <a16:creationId xmlns:a16="http://schemas.microsoft.com/office/drawing/2014/main" id="{C9D7EF65-CD86-4DEA-82CE-78B4750B4F6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540976" y="3039261"/>
            <a:ext cx="1343589" cy="969348"/>
          </a:xfrm>
          <a:prstGeom prst="rect">
            <a:avLst/>
          </a:prstGeom>
        </p:spPr>
      </p:pic>
      <p:pic>
        <p:nvPicPr>
          <p:cNvPr id="2" name="Picture 1">
            <a:extLst>
              <a:ext uri="{FF2B5EF4-FFF2-40B4-BE49-F238E27FC236}">
                <a16:creationId xmlns:a16="http://schemas.microsoft.com/office/drawing/2014/main" id="{CD62D86A-FAC6-4AAB-B7AD-13AF6333299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182874" y="3039261"/>
            <a:ext cx="1335138" cy="969348"/>
          </a:xfrm>
          <a:prstGeom prst="rect">
            <a:avLst/>
          </a:prstGeom>
        </p:spPr>
      </p:pic>
      <p:cxnSp>
        <p:nvCxnSpPr>
          <p:cNvPr id="6" name="Straight Connector 5">
            <a:extLst>
              <a:ext uri="{FF2B5EF4-FFF2-40B4-BE49-F238E27FC236}">
                <a16:creationId xmlns:a16="http://schemas.microsoft.com/office/drawing/2014/main" id="{3EF2F97A-9E2C-4C1B-9BA8-A29231423BAA}"/>
              </a:ext>
            </a:extLst>
          </p:cNvPr>
          <p:cNvCxnSpPr>
            <a:cxnSpLocks/>
          </p:cNvCxnSpPr>
          <p:nvPr/>
        </p:nvCxnSpPr>
        <p:spPr>
          <a:xfrm>
            <a:off x="0" y="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BC6A1B7-E8F3-46D7-A22A-84F8AB3A969A}"/>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5442182" y="3752479"/>
            <a:ext cx="1169521" cy="1463501"/>
          </a:xfrm>
          <a:prstGeom prst="rect">
            <a:avLst/>
          </a:prstGeom>
        </p:spPr>
      </p:pic>
      <p:grpSp>
        <p:nvGrpSpPr>
          <p:cNvPr id="16" name="Group 15">
            <a:extLst>
              <a:ext uri="{FF2B5EF4-FFF2-40B4-BE49-F238E27FC236}">
                <a16:creationId xmlns:a16="http://schemas.microsoft.com/office/drawing/2014/main" id="{2125B487-0096-4B93-AE2A-35F664CA4945}"/>
              </a:ext>
            </a:extLst>
          </p:cNvPr>
          <p:cNvGrpSpPr/>
          <p:nvPr/>
        </p:nvGrpSpPr>
        <p:grpSpPr>
          <a:xfrm>
            <a:off x="7375668" y="2455975"/>
            <a:ext cx="4396608" cy="1871084"/>
            <a:chOff x="418429" y="2465042"/>
            <a:chExt cx="4396608" cy="1871084"/>
          </a:xfrm>
        </p:grpSpPr>
        <p:sp>
          <p:nvSpPr>
            <p:cNvPr id="26" name="Freeform: Shape 25">
              <a:extLst>
                <a:ext uri="{FF2B5EF4-FFF2-40B4-BE49-F238E27FC236}">
                  <a16:creationId xmlns:a16="http://schemas.microsoft.com/office/drawing/2014/main" id="{DE107CBF-D45A-4821-9AF9-91E811B920BF}"/>
                </a:ext>
              </a:extLst>
            </p:cNvPr>
            <p:cNvSpPr/>
            <p:nvPr/>
          </p:nvSpPr>
          <p:spPr>
            <a:xfrm>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ectangle: Rounded Corners 10">
              <a:extLst>
                <a:ext uri="{FF2B5EF4-FFF2-40B4-BE49-F238E27FC236}">
                  <a16:creationId xmlns:a16="http://schemas.microsoft.com/office/drawing/2014/main" id="{2D476256-F649-440E-8CB6-34553EE46959}"/>
                </a:ext>
              </a:extLst>
            </p:cNvPr>
            <p:cNvSpPr/>
            <p:nvPr/>
          </p:nvSpPr>
          <p:spPr>
            <a:xfrm>
              <a:off x="765958" y="249201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smtClean="0">
                  <a:solidFill>
                    <a:schemeClr val="tx1"/>
                  </a:solidFill>
                </a:rPr>
                <a:t>B</a:t>
              </a:r>
              <a:r>
                <a:rPr lang="en-US" sz="2400" dirty="0" smtClean="0">
                  <a:solidFill>
                    <a:schemeClr val="tx1"/>
                  </a:solidFill>
                </a:rPr>
                <a:t>.</a:t>
              </a:r>
              <a:r>
                <a:rPr lang="vi-VN" sz="2400" dirty="0" smtClean="0">
                  <a:solidFill>
                    <a:schemeClr val="tx1"/>
                  </a:solidFill>
                </a:rPr>
                <a:t> </a:t>
              </a:r>
              <a:r>
                <a:rPr lang="vi-VN" sz="2400" dirty="0">
                  <a:solidFill>
                    <a:schemeClr val="tx1"/>
                  </a:solidFill>
                </a:rPr>
                <a:t>Tạo ra một quân đội và công an chính trị mạnh mẽ.</a:t>
              </a:r>
              <a:endParaRPr lang="en-US" sz="2400" dirty="0">
                <a:solidFill>
                  <a:schemeClr val="tx1"/>
                </a:solidFill>
              </a:endParaRPr>
            </a:p>
          </p:txBody>
        </p:sp>
      </p:grpSp>
      <p:grpSp>
        <p:nvGrpSpPr>
          <p:cNvPr id="17" name="Group 16">
            <a:extLst>
              <a:ext uri="{FF2B5EF4-FFF2-40B4-BE49-F238E27FC236}">
                <a16:creationId xmlns:a16="http://schemas.microsoft.com/office/drawing/2014/main" id="{3F6095D1-5BDA-4028-80BF-CF720429106A}"/>
              </a:ext>
            </a:extLst>
          </p:cNvPr>
          <p:cNvGrpSpPr/>
          <p:nvPr/>
        </p:nvGrpSpPr>
        <p:grpSpPr>
          <a:xfrm>
            <a:off x="420579" y="4651605"/>
            <a:ext cx="4401306" cy="1863939"/>
            <a:chOff x="413731" y="4651605"/>
            <a:chExt cx="4401306" cy="1863939"/>
          </a:xfrm>
        </p:grpSpPr>
        <p:sp>
          <p:nvSpPr>
            <p:cNvPr id="30" name="Freeform: Shape 29">
              <a:extLst>
                <a:ext uri="{FF2B5EF4-FFF2-40B4-BE49-F238E27FC236}">
                  <a16:creationId xmlns:a16="http://schemas.microsoft.com/office/drawing/2014/main" id="{18151A68-8ABC-4A1D-8A5B-E03CCFBD3F59}"/>
                </a:ext>
              </a:extLst>
            </p:cNvPr>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Rounded Corners 36">
              <a:extLst>
                <a:ext uri="{FF2B5EF4-FFF2-40B4-BE49-F238E27FC236}">
                  <a16:creationId xmlns:a16="http://schemas.microsoft.com/office/drawing/2014/main" id="{E5506EB0-83F9-49CB-A1BA-DE0BD904E95B}"/>
                </a:ext>
              </a:extLst>
            </p:cNvPr>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1"/>
                </a:solidFill>
              </a:endParaRPr>
            </a:p>
            <a:p>
              <a:pPr algn="ctr"/>
              <a:r>
                <a:rPr lang="vi-VN" sz="2400" dirty="0" smtClean="0">
                  <a:solidFill>
                    <a:schemeClr val="tx1"/>
                  </a:solidFill>
                </a:rPr>
                <a:t>C</a:t>
              </a:r>
              <a:r>
                <a:rPr lang="en-US" sz="2400" dirty="0" smtClean="0">
                  <a:solidFill>
                    <a:schemeClr val="tx1"/>
                  </a:solidFill>
                </a:rPr>
                <a:t>.</a:t>
              </a:r>
              <a:r>
                <a:rPr lang="vi-VN" sz="2400" dirty="0" smtClean="0">
                  <a:solidFill>
                    <a:schemeClr val="tx1"/>
                  </a:solidFill>
                </a:rPr>
                <a:t> </a:t>
              </a:r>
              <a:r>
                <a:rPr lang="vi-VN" sz="2400" dirty="0">
                  <a:solidFill>
                    <a:schemeClr val="tx1"/>
                  </a:solidFill>
                </a:rPr>
                <a:t>Phát triển kinh tế.</a:t>
              </a:r>
              <a:endParaRPr lang="en-US" sz="2400" dirty="0">
                <a:solidFill>
                  <a:schemeClr val="tx1"/>
                </a:solidFill>
              </a:endParaRPr>
            </a:p>
            <a:p>
              <a:pPr algn="ctr"/>
              <a:endParaRPr lang="en-US" sz="2400" dirty="0">
                <a:solidFill>
                  <a:schemeClr val="tx1"/>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8" name="Group 17">
            <a:extLst>
              <a:ext uri="{FF2B5EF4-FFF2-40B4-BE49-F238E27FC236}">
                <a16:creationId xmlns:a16="http://schemas.microsoft.com/office/drawing/2014/main" id="{3B4C7E7A-5F81-463B-9FDA-5F8A47FCDC1D}"/>
              </a:ext>
            </a:extLst>
          </p:cNvPr>
          <p:cNvGrpSpPr/>
          <p:nvPr/>
        </p:nvGrpSpPr>
        <p:grpSpPr>
          <a:xfrm>
            <a:off x="416044" y="2459324"/>
            <a:ext cx="4410376" cy="1864387"/>
            <a:chOff x="7363195" y="2465042"/>
            <a:chExt cx="4410376" cy="1864387"/>
          </a:xfrm>
        </p:grpSpPr>
        <p:sp>
          <p:nvSpPr>
            <p:cNvPr id="58" name="Freeform: Shape 57">
              <a:extLst>
                <a:ext uri="{FF2B5EF4-FFF2-40B4-BE49-F238E27FC236}">
                  <a16:creationId xmlns:a16="http://schemas.microsoft.com/office/drawing/2014/main" id="{F2A6F710-A8CF-4338-BF74-99DD36D700F5}"/>
                </a:ext>
              </a:extLst>
            </p:cNvPr>
            <p:cNvSpPr/>
            <p:nvPr/>
          </p:nvSpPr>
          <p:spPr>
            <a:xfrm flipH="1">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Rounded Corners 37">
              <a:extLst>
                <a:ext uri="{FF2B5EF4-FFF2-40B4-BE49-F238E27FC236}">
                  <a16:creationId xmlns:a16="http://schemas.microsoft.com/office/drawing/2014/main" id="{556501E9-9FDB-43AC-A584-2F09815162C2}"/>
                </a:ext>
              </a:extLst>
            </p:cNvPr>
            <p:cNvSpPr/>
            <p:nvPr/>
          </p:nvSpPr>
          <p:spPr>
            <a:xfrm>
              <a:off x="7363195" y="248532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smtClean="0">
                  <a:solidFill>
                    <a:schemeClr val="tx1"/>
                  </a:solidFill>
                </a:rPr>
                <a:t>A</a:t>
              </a:r>
              <a:r>
                <a:rPr lang="en-US" sz="2400" dirty="0" smtClean="0">
                  <a:solidFill>
                    <a:schemeClr val="tx1"/>
                  </a:solidFill>
                </a:rPr>
                <a:t>.</a:t>
              </a:r>
              <a:r>
                <a:rPr lang="vi-VN" sz="2400" dirty="0" smtClean="0">
                  <a:solidFill>
                    <a:schemeClr val="tx1"/>
                  </a:solidFill>
                </a:rPr>
                <a:t> </a:t>
              </a:r>
              <a:r>
                <a:rPr lang="vi-VN" sz="2400" dirty="0">
                  <a:solidFill>
                    <a:schemeClr val="tx1"/>
                  </a:solidFill>
                </a:rPr>
                <a:t>Tăng cường quan hệ đối ngoại.</a:t>
              </a:r>
              <a:endParaRPr lang="en-US" sz="2400" dirty="0">
                <a:solidFill>
                  <a:schemeClr val="tx1"/>
                </a:solidFill>
              </a:endParaRPr>
            </a:p>
          </p:txBody>
        </p:sp>
      </p:grpSp>
      <p:grpSp>
        <p:nvGrpSpPr>
          <p:cNvPr id="19" name="Group 18">
            <a:extLst>
              <a:ext uri="{FF2B5EF4-FFF2-40B4-BE49-F238E27FC236}">
                <a16:creationId xmlns:a16="http://schemas.microsoft.com/office/drawing/2014/main" id="{F1EA9857-F9FD-46FE-98C0-E0E88372E3CE}"/>
              </a:ext>
            </a:extLst>
          </p:cNvPr>
          <p:cNvGrpSpPr/>
          <p:nvPr/>
        </p:nvGrpSpPr>
        <p:grpSpPr>
          <a:xfrm>
            <a:off x="7372108" y="4651605"/>
            <a:ext cx="4403728" cy="1863939"/>
            <a:chOff x="7386970" y="4651605"/>
            <a:chExt cx="4403728" cy="1863939"/>
          </a:xfrm>
        </p:grpSpPr>
        <p:sp>
          <p:nvSpPr>
            <p:cNvPr id="59" name="Freeform: Shape 58">
              <a:extLst>
                <a:ext uri="{FF2B5EF4-FFF2-40B4-BE49-F238E27FC236}">
                  <a16:creationId xmlns:a16="http://schemas.microsoft.com/office/drawing/2014/main" id="{D460C3EE-DC44-4D12-870D-2DE09B68AF9B}"/>
                </a:ext>
              </a:extLst>
            </p:cNvPr>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Rounded Corners 38">
              <a:extLst>
                <a:ext uri="{FF2B5EF4-FFF2-40B4-BE49-F238E27FC236}">
                  <a16:creationId xmlns:a16="http://schemas.microsoft.com/office/drawing/2014/main" id="{007442A2-F9C5-43FF-810D-EFCA0A5691BC}"/>
                </a:ext>
              </a:extLst>
            </p:cNvPr>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400" dirty="0" smtClean="0">
                <a:solidFill>
                  <a:schemeClr val="tx1"/>
                </a:solidFill>
              </a:endParaRPr>
            </a:p>
            <a:p>
              <a:pPr algn="ctr">
                <a:lnSpc>
                  <a:spcPct val="150000"/>
                </a:lnSpc>
              </a:pPr>
              <a:r>
                <a:rPr lang="vi-VN" sz="2400" dirty="0" smtClean="0">
                  <a:solidFill>
                    <a:schemeClr val="tx1"/>
                  </a:solidFill>
                </a:rPr>
                <a:t>D</a:t>
              </a:r>
              <a:r>
                <a:rPr lang="en-US" sz="2400" dirty="0">
                  <a:solidFill>
                    <a:schemeClr val="tx1"/>
                  </a:solidFill>
                </a:rPr>
                <a:t>.</a:t>
              </a:r>
              <a:r>
                <a:rPr lang="vi-VN" sz="2400" dirty="0" smtClean="0">
                  <a:solidFill>
                    <a:schemeClr val="tx1"/>
                  </a:solidFill>
                </a:rPr>
                <a:t> </a:t>
              </a:r>
              <a:r>
                <a:rPr lang="vi-VN" sz="2400" dirty="0">
                  <a:solidFill>
                    <a:schemeClr val="tx1"/>
                  </a:solidFill>
                </a:rPr>
                <a:t>Đảm bảo an ninh năng lượng.</a:t>
              </a:r>
              <a:endParaRPr lang="en-US" sz="2400" dirty="0">
                <a:solidFill>
                  <a:schemeClr val="tx1"/>
                </a:solidFill>
              </a:endParaRPr>
            </a:p>
            <a:p>
              <a:pPr algn="ctr">
                <a:lnSpc>
                  <a:spcPct val="150000"/>
                </a:lnSpc>
              </a:pPr>
              <a:endParaRPr lang="en-US" sz="2400" dirty="0">
                <a:solidFill>
                  <a:schemeClr val="tx1"/>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31" name="Group 30">
            <a:extLst>
              <a:ext uri="{FF2B5EF4-FFF2-40B4-BE49-F238E27FC236}">
                <a16:creationId xmlns:a16="http://schemas.microsoft.com/office/drawing/2014/main" id="{7FE0546E-6488-491E-8AA1-277B5CEB2FD6}"/>
              </a:ext>
            </a:extLst>
          </p:cNvPr>
          <p:cNvGrpSpPr/>
          <p:nvPr/>
        </p:nvGrpSpPr>
        <p:grpSpPr>
          <a:xfrm>
            <a:off x="155152" y="159046"/>
            <a:ext cx="11127473" cy="2009400"/>
            <a:chOff x="150128" y="102542"/>
            <a:chExt cx="11127473" cy="2009400"/>
          </a:xfrm>
        </p:grpSpPr>
        <p:grpSp>
          <p:nvGrpSpPr>
            <p:cNvPr id="10" name="Group 9">
              <a:extLst>
                <a:ext uri="{FF2B5EF4-FFF2-40B4-BE49-F238E27FC236}">
                  <a16:creationId xmlns:a16="http://schemas.microsoft.com/office/drawing/2014/main" id="{F8E54022-CBBB-4124-B256-472085A25CC7}"/>
                </a:ext>
              </a:extLst>
            </p:cNvPr>
            <p:cNvGrpSpPr/>
            <p:nvPr/>
          </p:nvGrpSpPr>
          <p:grpSpPr>
            <a:xfrm>
              <a:off x="1107065" y="248000"/>
              <a:ext cx="10170536" cy="1863939"/>
              <a:chOff x="1107064" y="247999"/>
              <a:chExt cx="10404597" cy="1863939"/>
            </a:xfrm>
          </p:grpSpPr>
          <p:pic>
            <p:nvPicPr>
              <p:cNvPr id="3" name="Picture 2">
                <a:extLst>
                  <a:ext uri="{FF2B5EF4-FFF2-40B4-BE49-F238E27FC236}">
                    <a16:creationId xmlns:a16="http://schemas.microsoft.com/office/drawing/2014/main" id="{CBD9B5C9-CA06-4115-934D-476E7C9299B8}"/>
                  </a:ext>
                </a:extLst>
              </p:cNvPr>
              <p:cNvPicPr>
                <a:picLocks noChangeAspect="1"/>
              </p:cNvPicPr>
              <p:nvPr/>
            </p:nvPicPr>
            <p:blipFill>
              <a:blip r:embed="rId15"/>
              <a:stretch>
                <a:fillRect/>
              </a:stretch>
            </p:blipFill>
            <p:spPr>
              <a:xfrm>
                <a:off x="1107064" y="247999"/>
                <a:ext cx="10404597" cy="1863939"/>
              </a:xfrm>
              <a:prstGeom prst="rect">
                <a:avLst/>
              </a:prstGeom>
            </p:spPr>
          </p:pic>
          <p:sp>
            <p:nvSpPr>
              <p:cNvPr id="5" name="Rectangle 4">
                <a:extLst>
                  <a:ext uri="{FF2B5EF4-FFF2-40B4-BE49-F238E27FC236}">
                    <a16:creationId xmlns:a16="http://schemas.microsoft.com/office/drawing/2014/main" id="{68CCCB1E-5D6D-4B1D-94ED-906BCD4A2D0C}"/>
                  </a:ext>
                </a:extLst>
              </p:cNvPr>
              <p:cNvSpPr/>
              <p:nvPr/>
            </p:nvSpPr>
            <p:spPr>
              <a:xfrm>
                <a:off x="1695782" y="359923"/>
                <a:ext cx="9529936"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3200" dirty="0">
                    <a:latin typeface="Arial" panose="020B0604020202020204" pitchFamily="34" charset="0"/>
                    <a:cs typeface="Arial" panose="020B0604020202020204" pitchFamily="34" charset="0"/>
                  </a:rPr>
                  <a:t>2</a:t>
                </a:r>
                <a:r>
                  <a:rPr lang="vi-VN" sz="3200" dirty="0" smtClean="0">
                    <a:latin typeface="Arial" panose="020B0604020202020204" pitchFamily="34" charset="0"/>
                    <a:cs typeface="Arial" panose="020B0604020202020204" pitchFamily="34" charset="0"/>
                  </a:rPr>
                  <a:t>. </a:t>
                </a:r>
                <a:r>
                  <a:rPr lang="vi-VN" sz="3200" dirty="0">
                    <a:latin typeface="Arial" panose="020B0604020202020204" pitchFamily="34" charset="0"/>
                    <a:cs typeface="Arial" panose="020B0604020202020204" pitchFamily="34" charset="0"/>
                  </a:rPr>
                  <a:t>Việc hiện đại hóa lực lượng vũ trang là mục tiêu gì trong quá trình chỉ đạo thực hiện của Đảng?</a:t>
                </a:r>
                <a:endParaRPr lang="en-US" sz="3200" dirty="0">
                  <a:latin typeface="Arial" panose="020B0604020202020204" pitchFamily="34" charset="0"/>
                  <a:cs typeface="Arial" panose="020B0604020202020204" pitchFamily="34" charset="0"/>
                </a:endParaRPr>
              </a:p>
            </p:txBody>
          </p:sp>
        </p:grpSp>
        <p:pic>
          <p:nvPicPr>
            <p:cNvPr id="9" name="Picture 8">
              <a:extLst>
                <a:ext uri="{FF2B5EF4-FFF2-40B4-BE49-F238E27FC236}">
                  <a16:creationId xmlns:a16="http://schemas.microsoft.com/office/drawing/2014/main" id="{BA90CF18-B31B-4FFE-AF8E-D970FEA1326C}"/>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a:extLst>
                <a:ext uri="{FF2B5EF4-FFF2-40B4-BE49-F238E27FC236}">
                  <a16:creationId xmlns:a16="http://schemas.microsoft.com/office/drawing/2014/main" id="{784446D1-0083-4268-9941-8C7553FD46F9}"/>
                </a:ext>
              </a:extLst>
            </p:cNvPr>
            <p:cNvSpPr txBox="1"/>
            <p:nvPr/>
          </p:nvSpPr>
          <p:spPr>
            <a:xfrm>
              <a:off x="506731" y="718214"/>
              <a:ext cx="909210" cy="738664"/>
            </a:xfrm>
            <a:prstGeom prst="rect">
              <a:avLst/>
            </a:prstGeom>
            <a:noFill/>
          </p:spPr>
          <p:txBody>
            <a:bodyPr wrap="square" rtlCol="0" anchor="ctr">
              <a:spAutoFit/>
            </a:bodyPr>
            <a:lstStyle/>
            <a:p>
              <a:pPr algn="ctr"/>
              <a:r>
                <a:rPr lang="en-US" sz="4200" dirty="0">
                  <a:solidFill>
                    <a:schemeClr val="bg1"/>
                  </a:solidFill>
                  <a:latin typeface="iCiel Cadena" panose="02000503000000020004" pitchFamily="50" charset="0"/>
                </a:rPr>
                <a:t>02</a:t>
              </a:r>
            </a:p>
          </p:txBody>
        </p:sp>
      </p:grpSp>
      <p:pic>
        <p:nvPicPr>
          <p:cNvPr id="68" name="Picture 67">
            <a:extLst>
              <a:ext uri="{FF2B5EF4-FFF2-40B4-BE49-F238E27FC236}">
                <a16:creationId xmlns:a16="http://schemas.microsoft.com/office/drawing/2014/main" id="{F8ECF37D-87DA-4037-9AD8-19A7885886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47255" y="423470"/>
            <a:ext cx="1328152" cy="1328152"/>
          </a:xfrm>
          <a:prstGeom prst="rect">
            <a:avLst/>
          </a:prstGeom>
        </p:spPr>
      </p:pic>
      <p:pic>
        <p:nvPicPr>
          <p:cNvPr id="14" name="Picture 13">
            <a:extLst>
              <a:ext uri="{FF2B5EF4-FFF2-40B4-BE49-F238E27FC236}">
                <a16:creationId xmlns:a16="http://schemas.microsoft.com/office/drawing/2014/main" id="{ECFDE3CD-C082-47B5-9D9B-98E503415D3F}"/>
              </a:ext>
            </a:extLst>
          </p:cNvPr>
          <p:cNvPicPr>
            <a:picLocks noChangeAspect="1"/>
          </p:cNvPicPr>
          <p:nvPr/>
        </p:nvPicPr>
        <p:blipFill>
          <a:blip r:embed="rId18"/>
          <a:stretch>
            <a:fillRect/>
          </a:stretch>
        </p:blipFill>
        <p:spPr>
          <a:xfrm>
            <a:off x="-1660111" y="423470"/>
            <a:ext cx="1329043" cy="1329043"/>
          </a:xfrm>
          <a:prstGeom prst="rect">
            <a:avLst/>
          </a:prstGeom>
        </p:spPr>
      </p:pic>
      <p:pic>
        <p:nvPicPr>
          <p:cNvPr id="7" name="AmthanhThua">
            <a:hlinkClick r:id="" action="ppaction://media"/>
            <a:extLst>
              <a:ext uri="{FF2B5EF4-FFF2-40B4-BE49-F238E27FC236}">
                <a16:creationId xmlns:a16="http://schemas.microsoft.com/office/drawing/2014/main" id="{6A298B67-43A1-4AC9-AFD5-E52AFF7EC3B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236462" y="4407923"/>
            <a:ext cx="487363" cy="487363"/>
          </a:xfrm>
          <a:prstGeom prst="rect">
            <a:avLst/>
          </a:prstGeom>
        </p:spPr>
      </p:pic>
      <p:pic>
        <p:nvPicPr>
          <p:cNvPr id="22" name="nhacthang">
            <a:hlinkClick r:id="" action="ppaction://media"/>
            <a:extLst>
              <a:ext uri="{FF2B5EF4-FFF2-40B4-BE49-F238E27FC236}">
                <a16:creationId xmlns:a16="http://schemas.microsoft.com/office/drawing/2014/main" id="{7F4D256B-EBEA-4BF4-94EE-9E076C8DB254}"/>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1227935" y="2779130"/>
            <a:ext cx="487363" cy="487363"/>
          </a:xfrm>
          <a:prstGeom prst="rect">
            <a:avLst/>
          </a:prstGeom>
        </p:spPr>
      </p:pic>
      <p:pic>
        <p:nvPicPr>
          <p:cNvPr id="45" name="Picture 44">
            <a:hlinkClick r:id="" action="ppaction://hlinkshowjump?jump=previousslide"/>
            <a:extLst>
              <a:ext uri="{FF2B5EF4-FFF2-40B4-BE49-F238E27FC236}">
                <a16:creationId xmlns:a16="http://schemas.microsoft.com/office/drawing/2014/main" id="{D2114C23-4EA2-4CCF-B588-DC8089003ED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90014" y="1298328"/>
            <a:ext cx="627889" cy="627889"/>
          </a:xfrm>
          <a:prstGeom prst="rect">
            <a:avLst/>
          </a:prstGeom>
        </p:spPr>
      </p:pic>
      <p:pic>
        <p:nvPicPr>
          <p:cNvPr id="46" name="Picture 45">
            <a:hlinkClick r:id="" action="ppaction://hlinkshowjump?jump=nextslide"/>
            <a:extLst>
              <a:ext uri="{FF2B5EF4-FFF2-40B4-BE49-F238E27FC236}">
                <a16:creationId xmlns:a16="http://schemas.microsoft.com/office/drawing/2014/main" id="{511111AB-EF03-4E46-BEE1-F19A9BB1EA2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1390014" y="493887"/>
            <a:ext cx="627889" cy="627889"/>
          </a:xfrm>
          <a:prstGeom prst="rect">
            <a:avLst/>
          </a:prstGeom>
        </p:spPr>
      </p:pic>
      <p:sp>
        <p:nvSpPr>
          <p:cNvPr id="8" name="TextBox 7">
            <a:extLst>
              <a:ext uri="{FF2B5EF4-FFF2-40B4-BE49-F238E27FC236}">
                <a16:creationId xmlns:a16="http://schemas.microsoft.com/office/drawing/2014/main" id="{44FBAE7B-FFBC-474D-9562-EEE690ED6027}"/>
              </a:ext>
            </a:extLst>
          </p:cNvPr>
          <p:cNvSpPr txBox="1"/>
          <p:nvPr/>
        </p:nvSpPr>
        <p:spPr>
          <a:xfrm>
            <a:off x="-1759465" y="2036998"/>
            <a:ext cx="1550424" cy="646331"/>
          </a:xfrm>
          <a:prstGeom prst="rect">
            <a:avLst/>
          </a:prstGeom>
          <a:noFill/>
        </p:spPr>
        <p:txBody>
          <a:bodyPr wrap="none" rtlCol="0">
            <a:spAutoFit/>
          </a:bodyPr>
          <a:lstStyle/>
          <a:p>
            <a:pPr algn="ctr"/>
            <a:r>
              <a:rPr lang="en-US" b="1" dirty="0" err="1"/>
              <a:t>Âm</a:t>
            </a:r>
            <a:r>
              <a:rPr lang="en-US" b="1" dirty="0"/>
              <a:t> </a:t>
            </a:r>
            <a:r>
              <a:rPr lang="en-US" b="1" dirty="0" err="1"/>
              <a:t>thanh</a:t>
            </a:r>
            <a:r>
              <a:rPr lang="en-US" b="1" dirty="0"/>
              <a:t> </a:t>
            </a:r>
          </a:p>
          <a:p>
            <a:pPr algn="ctr"/>
            <a:r>
              <a:rPr lang="en-US" b="1" dirty="0" err="1"/>
              <a:t>khi</a:t>
            </a:r>
            <a:r>
              <a:rPr lang="en-US" b="1" dirty="0"/>
              <a:t> </a:t>
            </a:r>
            <a:r>
              <a:rPr lang="en-US" b="1" dirty="0" err="1"/>
              <a:t>chọn</a:t>
            </a:r>
            <a:r>
              <a:rPr lang="en-US" b="1" dirty="0"/>
              <a:t> </a:t>
            </a:r>
            <a:r>
              <a:rPr lang="en-US" b="1" dirty="0" err="1"/>
              <a:t>Đúng</a:t>
            </a:r>
            <a:endParaRPr lang="en-US" b="1" dirty="0"/>
          </a:p>
        </p:txBody>
      </p:sp>
      <p:sp>
        <p:nvSpPr>
          <p:cNvPr id="36" name="TextBox 35">
            <a:extLst>
              <a:ext uri="{FF2B5EF4-FFF2-40B4-BE49-F238E27FC236}">
                <a16:creationId xmlns:a16="http://schemas.microsoft.com/office/drawing/2014/main" id="{096E381D-D2B1-4C19-B9E9-15E0466E4979}"/>
              </a:ext>
            </a:extLst>
          </p:cNvPr>
          <p:cNvSpPr txBox="1"/>
          <p:nvPr/>
        </p:nvSpPr>
        <p:spPr>
          <a:xfrm>
            <a:off x="-1669154" y="3528341"/>
            <a:ext cx="1326004" cy="646331"/>
          </a:xfrm>
          <a:prstGeom prst="rect">
            <a:avLst/>
          </a:prstGeom>
          <a:noFill/>
        </p:spPr>
        <p:txBody>
          <a:bodyPr wrap="none" rtlCol="0">
            <a:spAutoFit/>
          </a:bodyPr>
          <a:lstStyle/>
          <a:p>
            <a:pPr algn="ctr"/>
            <a:r>
              <a:rPr lang="en-US" b="1" dirty="0" err="1"/>
              <a:t>Âm</a:t>
            </a:r>
            <a:r>
              <a:rPr lang="en-US" b="1" dirty="0"/>
              <a:t> </a:t>
            </a:r>
            <a:r>
              <a:rPr lang="en-US" b="1" dirty="0" err="1"/>
              <a:t>thanh</a:t>
            </a:r>
            <a:r>
              <a:rPr lang="en-US" b="1" dirty="0"/>
              <a:t> </a:t>
            </a:r>
          </a:p>
          <a:p>
            <a:pPr algn="ctr"/>
            <a:r>
              <a:rPr lang="en-US" b="1" dirty="0" err="1"/>
              <a:t>khi</a:t>
            </a:r>
            <a:r>
              <a:rPr lang="en-US" b="1" dirty="0"/>
              <a:t> </a:t>
            </a:r>
            <a:r>
              <a:rPr lang="en-US" b="1" dirty="0" err="1"/>
              <a:t>chọn</a:t>
            </a:r>
            <a:r>
              <a:rPr lang="en-US" b="1" dirty="0"/>
              <a:t> Sai</a:t>
            </a:r>
          </a:p>
        </p:txBody>
      </p:sp>
    </p:spTree>
    <p:extLst>
      <p:ext uri="{BB962C8B-B14F-4D97-AF65-F5344CB8AC3E}">
        <p14:creationId xmlns:p14="http://schemas.microsoft.com/office/powerpoint/2010/main" val="20195888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fltVal val="0.5"/>
                                          </p:val>
                                        </p:tav>
                                        <p:tav tm="100000">
                                          <p:val>
                                            <p:strVal val="#ppt_x"/>
                                          </p:val>
                                        </p:tav>
                                      </p:tavLst>
                                    </p:anim>
                                    <p:anim calcmode="lin" valueType="num">
                                      <p:cBhvr>
                                        <p:cTn id="20" dur="500" fill="hold"/>
                                        <p:tgtEl>
                                          <p:spTgt spid="15"/>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anim calcmode="lin" valueType="num">
                                      <p:cBhvr>
                                        <p:cTn id="31" dur="500" fill="hold"/>
                                        <p:tgtEl>
                                          <p:spTgt spid="2"/>
                                        </p:tgtEl>
                                        <p:attrNameLst>
                                          <p:attrName>ppt_x</p:attrName>
                                        </p:attrNameLst>
                                      </p:cBhvr>
                                      <p:tavLst>
                                        <p:tav tm="0">
                                          <p:val>
                                            <p:fltVal val="0.5"/>
                                          </p:val>
                                        </p:tav>
                                        <p:tav tm="100000">
                                          <p:val>
                                            <p:strVal val="#ppt_x"/>
                                          </p:val>
                                        </p:tav>
                                      </p:tavLst>
                                    </p:anim>
                                    <p:anim calcmode="lin" valueType="num">
                                      <p:cBhvr>
                                        <p:cTn id="32" dur="500" fill="hold"/>
                                        <p:tgtEl>
                                          <p:spTgt spid="2"/>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6"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6"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6"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6"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6"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6"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51220">
                <p:cTn id="334" fill="hold" display="0">
                  <p:stCondLst>
                    <p:cond delay="indefinite"/>
                  </p:stCondLst>
                  <p:endCondLst>
                    <p:cond evt="onStopAudio" delay="0">
                      <p:tgtEl>
                        <p:sldTgt/>
                      </p:tgtEl>
                    </p:cond>
                  </p:endCondLst>
                </p:cTn>
                <p:tgtEl>
                  <p:spTgt spid="7"/>
                </p:tgtEl>
              </p:cMediaNode>
            </p:audio>
            <p:audio>
              <p:cMediaNode vol="46341">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6"/>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6"/>
                                        </p:tgtEl>
                                      </p:cBhvr>
                                    </p:animEffect>
                                    <p:animScale>
                                      <p:cBhvr>
                                        <p:cTn id="341" dur="250" autoRev="1" fill="hold"/>
                                        <p:tgtEl>
                                          <p:spTgt spid="46"/>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6"/>
                  </p:tgtEl>
                </p:cond>
              </p:nextCondLst>
            </p:seq>
            <p:seq concurrent="1" nextAc="seek">
              <p:cTn id="342" restart="whenNotActive" fill="hold" evtFilter="cancelBubble" nodeType="interactiveSeq">
                <p:stCondLst>
                  <p:cond evt="onClick" delay="0">
                    <p:tgtEl>
                      <p:spTgt spid="45"/>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5"/>
                                        </p:tgtEl>
                                      </p:cBhvr>
                                    </p:animEffect>
                                    <p:animScale>
                                      <p:cBhvr>
                                        <p:cTn id="347" dur="250" autoRev="1" fill="hold"/>
                                        <p:tgtEl>
                                          <p:spTgt spid="45"/>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CA96DE-78A4-4D71-9018-4AC46FF435DE}"/>
              </a:ext>
            </a:extLst>
          </p:cNvPr>
          <p:cNvPicPr>
            <a:picLocks noChangeAspect="1"/>
          </p:cNvPicPr>
          <p:nvPr/>
        </p:nvPicPr>
        <p:blipFill>
          <a:blip r:embed="rId8"/>
          <a:stretch>
            <a:fillRect/>
          </a:stretch>
        </p:blipFill>
        <p:spPr>
          <a:xfrm>
            <a:off x="-10004" y="-1857716"/>
            <a:ext cx="12202003" cy="8715716"/>
          </a:xfrm>
          <a:prstGeom prst="rect">
            <a:avLst/>
          </a:prstGeom>
        </p:spPr>
      </p:pic>
      <p:pic>
        <p:nvPicPr>
          <p:cNvPr id="33" name="Picture 32">
            <a:extLst>
              <a:ext uri="{FF2B5EF4-FFF2-40B4-BE49-F238E27FC236}">
                <a16:creationId xmlns:a16="http://schemas.microsoft.com/office/drawing/2014/main" id="{734ECCA8-0C93-4070-BC07-21CD5B1A208E}"/>
              </a:ext>
            </a:extLst>
          </p:cNvPr>
          <p:cNvPicPr>
            <a:picLocks noChangeAspect="1"/>
          </p:cNvPicPr>
          <p:nvPr/>
        </p:nvPicPr>
        <p:blipFill>
          <a:blip r:embed="rId9"/>
          <a:stretch>
            <a:fillRect/>
          </a:stretch>
        </p:blipFill>
        <p:spPr>
          <a:xfrm>
            <a:off x="0" y="-1850571"/>
            <a:ext cx="12192000" cy="8708571"/>
          </a:xfrm>
          <a:prstGeom prst="rect">
            <a:avLst/>
          </a:prstGeom>
        </p:spPr>
      </p:pic>
      <p:pic>
        <p:nvPicPr>
          <p:cNvPr id="4" name="Picture 3">
            <a:extLst>
              <a:ext uri="{FF2B5EF4-FFF2-40B4-BE49-F238E27FC236}">
                <a16:creationId xmlns:a16="http://schemas.microsoft.com/office/drawing/2014/main" id="{BDC1A603-354F-435D-AEB7-58626DEC55F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003" y="-1858466"/>
            <a:ext cx="12202003" cy="8714601"/>
          </a:xfrm>
          <a:prstGeom prst="rect">
            <a:avLst/>
          </a:prstGeom>
        </p:spPr>
      </p:pic>
      <p:pic>
        <p:nvPicPr>
          <p:cNvPr id="21" name="Picture 20">
            <a:extLst>
              <a:ext uri="{FF2B5EF4-FFF2-40B4-BE49-F238E27FC236}">
                <a16:creationId xmlns:a16="http://schemas.microsoft.com/office/drawing/2014/main" id="{101CE774-744F-4C7A-9955-F73491C34842}"/>
              </a:ext>
            </a:extLst>
          </p:cNvPr>
          <p:cNvPicPr>
            <a:picLocks noChangeAspect="1"/>
          </p:cNvPicPr>
          <p:nvPr/>
        </p:nvPicPr>
        <p:blipFill>
          <a:blip r:embed="rId11"/>
          <a:stretch>
            <a:fillRect/>
          </a:stretch>
        </p:blipFill>
        <p:spPr>
          <a:xfrm>
            <a:off x="6162974" y="5215980"/>
            <a:ext cx="1347333" cy="969348"/>
          </a:xfrm>
          <a:prstGeom prst="rect">
            <a:avLst/>
          </a:prstGeom>
        </p:spPr>
      </p:pic>
      <p:pic>
        <p:nvPicPr>
          <p:cNvPr id="20" name="Picture 19">
            <a:extLst>
              <a:ext uri="{FF2B5EF4-FFF2-40B4-BE49-F238E27FC236}">
                <a16:creationId xmlns:a16="http://schemas.microsoft.com/office/drawing/2014/main" id="{DB788A32-C95B-4003-9294-ED973E5BF647}"/>
              </a:ext>
            </a:extLst>
          </p:cNvPr>
          <p:cNvPicPr>
            <a:picLocks noChangeAspect="1"/>
          </p:cNvPicPr>
          <p:nvPr/>
        </p:nvPicPr>
        <p:blipFill>
          <a:blip r:embed="rId12"/>
          <a:stretch>
            <a:fillRect/>
          </a:stretch>
        </p:blipFill>
        <p:spPr>
          <a:xfrm>
            <a:off x="4540639" y="5215980"/>
            <a:ext cx="1347333" cy="963251"/>
          </a:xfrm>
          <a:prstGeom prst="rect">
            <a:avLst/>
          </a:prstGeom>
        </p:spPr>
      </p:pic>
      <p:pic>
        <p:nvPicPr>
          <p:cNvPr id="15" name="Picture 14">
            <a:extLst>
              <a:ext uri="{FF2B5EF4-FFF2-40B4-BE49-F238E27FC236}">
                <a16:creationId xmlns:a16="http://schemas.microsoft.com/office/drawing/2014/main" id="{C9D7EF65-CD86-4DEA-82CE-78B4750B4F6D}"/>
              </a:ext>
            </a:extLst>
          </p:cNvPr>
          <p:cNvPicPr>
            <a:picLocks noChangeAspect="1"/>
          </p:cNvPicPr>
          <p:nvPr/>
        </p:nvPicPr>
        <p:blipFill>
          <a:blip r:embed="rId13"/>
          <a:stretch>
            <a:fillRect/>
          </a:stretch>
        </p:blipFill>
        <p:spPr>
          <a:xfrm>
            <a:off x="6162974" y="3054758"/>
            <a:ext cx="1347333" cy="969348"/>
          </a:xfrm>
          <a:prstGeom prst="rect">
            <a:avLst/>
          </a:prstGeom>
        </p:spPr>
      </p:pic>
      <p:pic>
        <p:nvPicPr>
          <p:cNvPr id="2" name="Picture 1">
            <a:extLst>
              <a:ext uri="{FF2B5EF4-FFF2-40B4-BE49-F238E27FC236}">
                <a16:creationId xmlns:a16="http://schemas.microsoft.com/office/drawing/2014/main" id="{CD62D86A-FAC6-4AAB-B7AD-13AF6333299A}"/>
              </a:ext>
            </a:extLst>
          </p:cNvPr>
          <p:cNvPicPr>
            <a:picLocks noChangeAspect="1"/>
          </p:cNvPicPr>
          <p:nvPr/>
        </p:nvPicPr>
        <p:blipFill>
          <a:blip r:embed="rId14"/>
          <a:stretch>
            <a:fillRect/>
          </a:stretch>
        </p:blipFill>
        <p:spPr>
          <a:xfrm>
            <a:off x="4540639" y="3054758"/>
            <a:ext cx="1347333" cy="969348"/>
          </a:xfrm>
          <a:prstGeom prst="rect">
            <a:avLst/>
          </a:prstGeom>
        </p:spPr>
      </p:pic>
      <p:cxnSp>
        <p:nvCxnSpPr>
          <p:cNvPr id="6" name="Straight Connector 5">
            <a:extLst>
              <a:ext uri="{FF2B5EF4-FFF2-40B4-BE49-F238E27FC236}">
                <a16:creationId xmlns:a16="http://schemas.microsoft.com/office/drawing/2014/main" id="{3EF2F97A-9E2C-4C1B-9BA8-A29231423BAA}"/>
              </a:ext>
            </a:extLst>
          </p:cNvPr>
          <p:cNvCxnSpPr>
            <a:cxnSpLocks/>
          </p:cNvCxnSpPr>
          <p:nvPr/>
        </p:nvCxnSpPr>
        <p:spPr>
          <a:xfrm>
            <a:off x="0" y="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3EFA8F-B9A1-4EA9-B52E-B89080D535F4}"/>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2674169" y="5907605"/>
            <a:ext cx="2138141" cy="2941725"/>
          </a:xfrm>
          <a:prstGeom prst="rect">
            <a:avLst/>
          </a:prstGeom>
        </p:spPr>
      </p:pic>
      <p:pic>
        <p:nvPicPr>
          <p:cNvPr id="12" name="Picture 11">
            <a:extLst>
              <a:ext uri="{FF2B5EF4-FFF2-40B4-BE49-F238E27FC236}">
                <a16:creationId xmlns:a16="http://schemas.microsoft.com/office/drawing/2014/main" id="{DBC6A1B7-E8F3-46D7-A22A-84F8AB3A969A}"/>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5442182" y="3752479"/>
            <a:ext cx="1169521" cy="1463501"/>
          </a:xfrm>
          <a:prstGeom prst="rect">
            <a:avLst/>
          </a:prstGeom>
        </p:spPr>
      </p:pic>
      <p:grpSp>
        <p:nvGrpSpPr>
          <p:cNvPr id="16" name="Group 15">
            <a:extLst>
              <a:ext uri="{FF2B5EF4-FFF2-40B4-BE49-F238E27FC236}">
                <a16:creationId xmlns:a16="http://schemas.microsoft.com/office/drawing/2014/main" id="{2125B487-0096-4B93-AE2A-35F664CA4945}"/>
              </a:ext>
            </a:extLst>
          </p:cNvPr>
          <p:cNvGrpSpPr/>
          <p:nvPr/>
        </p:nvGrpSpPr>
        <p:grpSpPr>
          <a:xfrm>
            <a:off x="418429" y="2465040"/>
            <a:ext cx="4396608" cy="1863941"/>
            <a:chOff x="418429" y="2465040"/>
            <a:chExt cx="4396608" cy="1863941"/>
          </a:xfrm>
        </p:grpSpPr>
        <p:sp>
          <p:nvSpPr>
            <p:cNvPr id="26" name="Freeform: Shape 25">
              <a:extLst>
                <a:ext uri="{FF2B5EF4-FFF2-40B4-BE49-F238E27FC236}">
                  <a16:creationId xmlns:a16="http://schemas.microsoft.com/office/drawing/2014/main" id="{DE107CBF-D45A-4821-9AF9-91E811B920BF}"/>
                </a:ext>
              </a:extLst>
            </p:cNvPr>
            <p:cNvSpPr/>
            <p:nvPr/>
          </p:nvSpPr>
          <p:spPr>
            <a:xfrm flipH="1">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ectangle: Rounded Corners 10">
              <a:extLst>
                <a:ext uri="{FF2B5EF4-FFF2-40B4-BE49-F238E27FC236}">
                  <a16:creationId xmlns:a16="http://schemas.microsoft.com/office/drawing/2014/main" id="{2D476256-F649-440E-8CB6-34553EE46959}"/>
                </a:ext>
              </a:extLst>
            </p:cNvPr>
            <p:cNvSpPr/>
            <p:nvPr/>
          </p:nvSpPr>
          <p:spPr>
            <a:xfrm>
              <a:off x="556219" y="2465040"/>
              <a:ext cx="3886346"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smtClean="0">
                  <a:solidFill>
                    <a:schemeClr val="tx1"/>
                  </a:solidFill>
                </a:rPr>
                <a:t>A</a:t>
              </a:r>
              <a:r>
                <a:rPr lang="en-US" sz="2400" dirty="0" smtClean="0">
                  <a:solidFill>
                    <a:schemeClr val="tx1"/>
                  </a:solidFill>
                  <a:cs typeface="Arial" panose="020B0604020202020204" pitchFamily="34" charset="0"/>
                </a:rPr>
                <a:t>.</a:t>
              </a:r>
              <a:r>
                <a:rPr lang="vi-VN" sz="2400" dirty="0" smtClean="0">
                  <a:solidFill>
                    <a:schemeClr val="tx1"/>
                  </a:solidFill>
                  <a:cs typeface="Arial" panose="020B0604020202020204" pitchFamily="34" charset="0"/>
                </a:rPr>
                <a:t> </a:t>
              </a:r>
              <a:r>
                <a:rPr lang="vi-VN" sz="2400" dirty="0">
                  <a:solidFill>
                    <a:schemeClr val="tx1"/>
                  </a:solidFill>
                  <a:cs typeface="Arial" panose="020B0604020202020204" pitchFamily="34" charset="0"/>
                </a:rPr>
                <a:t>Tạo ra môi trường hợp tác thân thiện.</a:t>
              </a:r>
              <a:endParaRPr lang="en-US" sz="2400" dirty="0">
                <a:solidFill>
                  <a:schemeClr val="tx1"/>
                </a:solidFill>
                <a:cs typeface="Arial" panose="020B0604020202020204" pitchFamily="34" charset="0"/>
              </a:endParaRPr>
            </a:p>
          </p:txBody>
        </p:sp>
      </p:grpSp>
      <p:grpSp>
        <p:nvGrpSpPr>
          <p:cNvPr id="17" name="Group 16">
            <a:extLst>
              <a:ext uri="{FF2B5EF4-FFF2-40B4-BE49-F238E27FC236}">
                <a16:creationId xmlns:a16="http://schemas.microsoft.com/office/drawing/2014/main" id="{3F6095D1-5BDA-4028-80BF-CF720429106A}"/>
              </a:ext>
            </a:extLst>
          </p:cNvPr>
          <p:cNvGrpSpPr/>
          <p:nvPr/>
        </p:nvGrpSpPr>
        <p:grpSpPr>
          <a:xfrm>
            <a:off x="410492" y="4651605"/>
            <a:ext cx="4401306" cy="1863939"/>
            <a:chOff x="413731" y="4651605"/>
            <a:chExt cx="4401306" cy="1863939"/>
          </a:xfrm>
        </p:grpSpPr>
        <p:sp>
          <p:nvSpPr>
            <p:cNvPr id="30" name="Freeform: Shape 29">
              <a:extLst>
                <a:ext uri="{FF2B5EF4-FFF2-40B4-BE49-F238E27FC236}">
                  <a16:creationId xmlns:a16="http://schemas.microsoft.com/office/drawing/2014/main" id="{18151A68-8ABC-4A1D-8A5B-E03CCFBD3F59}"/>
                </a:ext>
              </a:extLst>
            </p:cNvPr>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Rounded Corners 36">
              <a:extLst>
                <a:ext uri="{FF2B5EF4-FFF2-40B4-BE49-F238E27FC236}">
                  <a16:creationId xmlns:a16="http://schemas.microsoft.com/office/drawing/2014/main" id="{E5506EB0-83F9-49CB-A1BA-DE0BD904E95B}"/>
                </a:ext>
              </a:extLst>
            </p:cNvPr>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smtClean="0">
                  <a:solidFill>
                    <a:schemeClr val="tx1"/>
                  </a:solidFill>
                </a:rPr>
                <a:t>C</a:t>
              </a:r>
              <a:r>
                <a:rPr lang="en-US" sz="2400" dirty="0" smtClean="0">
                  <a:solidFill>
                    <a:schemeClr val="tx1"/>
                  </a:solidFill>
                </a:rPr>
                <a:t>.</a:t>
              </a:r>
              <a:r>
                <a:rPr lang="vi-VN" sz="2400" dirty="0" smtClean="0">
                  <a:solidFill>
                    <a:schemeClr val="tx1"/>
                  </a:solidFill>
                </a:rPr>
                <a:t> </a:t>
              </a:r>
              <a:r>
                <a:rPr lang="vi-VN" sz="2400" dirty="0">
                  <a:solidFill>
                    <a:schemeClr val="tx1"/>
                  </a:solidFill>
                </a:rPr>
                <a:t>Gây sự bất ổn và căng thẳng.</a:t>
              </a:r>
              <a:endParaRPr lang="en-US" sz="2400" dirty="0">
                <a:solidFill>
                  <a:schemeClr val="tx1"/>
                </a:solidFill>
              </a:endParaRPr>
            </a:p>
          </p:txBody>
        </p:sp>
      </p:grpSp>
      <p:grpSp>
        <p:nvGrpSpPr>
          <p:cNvPr id="18" name="Group 17">
            <a:extLst>
              <a:ext uri="{FF2B5EF4-FFF2-40B4-BE49-F238E27FC236}">
                <a16:creationId xmlns:a16="http://schemas.microsoft.com/office/drawing/2014/main" id="{3B4C7E7A-5F81-463B-9FDA-5F8A47FCDC1D}"/>
              </a:ext>
            </a:extLst>
          </p:cNvPr>
          <p:cNvGrpSpPr/>
          <p:nvPr/>
        </p:nvGrpSpPr>
        <p:grpSpPr>
          <a:xfrm>
            <a:off x="7376963" y="2465041"/>
            <a:ext cx="4416325" cy="1863939"/>
            <a:chOff x="7376963" y="2465042"/>
            <a:chExt cx="4416325" cy="1863939"/>
          </a:xfrm>
        </p:grpSpPr>
        <p:sp>
          <p:nvSpPr>
            <p:cNvPr id="58" name="Freeform: Shape 57">
              <a:extLst>
                <a:ext uri="{FF2B5EF4-FFF2-40B4-BE49-F238E27FC236}">
                  <a16:creationId xmlns:a16="http://schemas.microsoft.com/office/drawing/2014/main" id="{F2A6F710-A8CF-4338-BF74-99DD36D700F5}"/>
                </a:ext>
              </a:extLst>
            </p:cNvPr>
            <p:cNvSpPr/>
            <p:nvPr/>
          </p:nvSpPr>
          <p:spPr>
            <a:xfrm>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Rounded Corners 37">
              <a:extLst>
                <a:ext uri="{FF2B5EF4-FFF2-40B4-BE49-F238E27FC236}">
                  <a16:creationId xmlns:a16="http://schemas.microsoft.com/office/drawing/2014/main" id="{556501E9-9FDB-43AC-A584-2F09815162C2}"/>
                </a:ext>
              </a:extLst>
            </p:cNvPr>
            <p:cNvSpPr/>
            <p:nvPr/>
          </p:nvSpPr>
          <p:spPr>
            <a:xfrm>
              <a:off x="7757977" y="2474972"/>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smtClean="0">
                  <a:solidFill>
                    <a:schemeClr val="tx1"/>
                  </a:solidFill>
                  <a:latin typeface="Arial" panose="020B0604020202020204" pitchFamily="34" charset="0"/>
                  <a:cs typeface="Arial" panose="020B0604020202020204" pitchFamily="34" charset="0"/>
                </a:rPr>
                <a:t>B</a:t>
              </a:r>
              <a:r>
                <a:rPr lang="en-US" sz="2400" dirty="0" smtClean="0">
                  <a:solidFill>
                    <a:schemeClr val="tx1"/>
                  </a:solidFill>
                  <a:latin typeface="Arial" panose="020B0604020202020204" pitchFamily="34" charset="0"/>
                  <a:cs typeface="Arial" panose="020B0604020202020204" pitchFamily="34" charset="0"/>
                </a:rPr>
                <a:t>.</a:t>
              </a:r>
              <a:r>
                <a:rPr lang="vi-VN" sz="2400" dirty="0" smtClean="0">
                  <a:solidFill>
                    <a:schemeClr val="tx1"/>
                  </a:solidFill>
                  <a:latin typeface="Arial" panose="020B0604020202020204" pitchFamily="34" charset="0"/>
                  <a:cs typeface="Arial" panose="020B0604020202020204" pitchFamily="34" charset="0"/>
                </a:rPr>
                <a:t> </a:t>
              </a:r>
              <a:r>
                <a:rPr lang="vi-VN" sz="2400" dirty="0">
                  <a:solidFill>
                    <a:schemeClr val="tx1"/>
                  </a:solidFill>
                  <a:latin typeface="Arial" panose="020B0604020202020204" pitchFamily="34" charset="0"/>
                  <a:cs typeface="Arial" panose="020B0604020202020204" pitchFamily="34" charset="0"/>
                </a:rPr>
                <a:t>Tăng cường quan hệ kinh tế.</a:t>
              </a:r>
              <a:endParaRPr lang="en-US" sz="2400" dirty="0">
                <a:solidFill>
                  <a:schemeClr val="tx1"/>
                </a:solidFill>
                <a:latin typeface="Arial" panose="020B0604020202020204" pitchFamily="34" charset="0"/>
                <a:ea typeface="Tahoma" panose="020B060403050404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F1EA9857-F9FD-46FE-98C0-E0E88372E3CE}"/>
              </a:ext>
            </a:extLst>
          </p:cNvPr>
          <p:cNvGrpSpPr/>
          <p:nvPr/>
        </p:nvGrpSpPr>
        <p:grpSpPr>
          <a:xfrm>
            <a:off x="7383261" y="4651605"/>
            <a:ext cx="4403728" cy="1863939"/>
            <a:chOff x="7386970" y="4651605"/>
            <a:chExt cx="4403728" cy="1863939"/>
          </a:xfrm>
        </p:grpSpPr>
        <p:sp>
          <p:nvSpPr>
            <p:cNvPr id="59" name="Freeform: Shape 58">
              <a:extLst>
                <a:ext uri="{FF2B5EF4-FFF2-40B4-BE49-F238E27FC236}">
                  <a16:creationId xmlns:a16="http://schemas.microsoft.com/office/drawing/2014/main" id="{D460C3EE-DC44-4D12-870D-2DE09B68AF9B}"/>
                </a:ext>
              </a:extLst>
            </p:cNvPr>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Rounded Corners 38">
              <a:extLst>
                <a:ext uri="{FF2B5EF4-FFF2-40B4-BE49-F238E27FC236}">
                  <a16:creationId xmlns:a16="http://schemas.microsoft.com/office/drawing/2014/main" id="{007442A2-F9C5-43FF-810D-EFCA0A5691BC}"/>
                </a:ext>
              </a:extLst>
            </p:cNvPr>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400" dirty="0" smtClean="0">
                <a:solidFill>
                  <a:schemeClr val="tx1"/>
                </a:solidFill>
                <a:latin typeface="Arial" panose="020B0604020202020204" pitchFamily="34" charset="0"/>
                <a:cs typeface="Arial" panose="020B0604020202020204" pitchFamily="34" charset="0"/>
              </a:endParaRPr>
            </a:p>
            <a:p>
              <a:pPr algn="ctr">
                <a:lnSpc>
                  <a:spcPct val="150000"/>
                </a:lnSpc>
              </a:pPr>
              <a:r>
                <a:rPr lang="vi-VN" sz="2400" dirty="0" smtClean="0">
                  <a:solidFill>
                    <a:schemeClr val="tx1"/>
                  </a:solidFill>
                  <a:latin typeface="Arial" panose="020B0604020202020204" pitchFamily="34" charset="0"/>
                  <a:cs typeface="Arial" panose="020B0604020202020204" pitchFamily="34" charset="0"/>
                </a:rPr>
                <a:t>D</a:t>
              </a:r>
              <a:r>
                <a:rPr lang="en-US" sz="2400" dirty="0" smtClean="0">
                  <a:solidFill>
                    <a:schemeClr val="tx1"/>
                  </a:solidFill>
                  <a:latin typeface="Arial" panose="020B0604020202020204" pitchFamily="34" charset="0"/>
                  <a:cs typeface="Arial" panose="020B0604020202020204" pitchFamily="34" charset="0"/>
                </a:rPr>
                <a:t>.</a:t>
              </a:r>
              <a:r>
                <a:rPr lang="vi-VN" sz="2400" dirty="0" smtClean="0">
                  <a:solidFill>
                    <a:schemeClr val="tx1"/>
                  </a:solidFill>
                  <a:latin typeface="Arial" panose="020B0604020202020204" pitchFamily="34" charset="0"/>
                  <a:cs typeface="Arial" panose="020B0604020202020204" pitchFamily="34" charset="0"/>
                </a:rPr>
                <a:t> </a:t>
              </a:r>
              <a:r>
                <a:rPr lang="vi-VN" sz="2400" dirty="0">
                  <a:solidFill>
                    <a:schemeClr val="tx1"/>
                  </a:solidFill>
                  <a:latin typeface="Arial" panose="020B0604020202020204" pitchFamily="34" charset="0"/>
                  <a:cs typeface="Arial" panose="020B0604020202020204" pitchFamily="34" charset="0"/>
                </a:rPr>
                <a:t>Thúc đẩy hợp tác đối ngoại.</a:t>
              </a:r>
              <a:endParaRPr lang="en-US" sz="2400" dirty="0">
                <a:solidFill>
                  <a:schemeClr val="tx1"/>
                </a:solidFill>
                <a:latin typeface="Arial" panose="020B0604020202020204" pitchFamily="34" charset="0"/>
                <a:cs typeface="Arial" panose="020B0604020202020204" pitchFamily="34" charset="0"/>
              </a:endParaRPr>
            </a:p>
            <a:p>
              <a:pPr algn="ctr">
                <a:lnSpc>
                  <a:spcPct val="150000"/>
                </a:lnSpc>
              </a:pPr>
              <a:endParaRPr lang="en-US" sz="2400" dirty="0">
                <a:solidFill>
                  <a:schemeClr val="tx1"/>
                </a:solidFill>
                <a:latin typeface="Arial" panose="020B0604020202020204" pitchFamily="34" charset="0"/>
                <a:ea typeface="Tahoma" panose="020B0604030504040204" pitchFamily="34" charset="0"/>
                <a:cs typeface="Arial" panose="020B0604020202020204" pitchFamily="34" charset="0"/>
              </a:endParaRPr>
            </a:p>
          </p:txBody>
        </p:sp>
      </p:grpSp>
      <p:pic>
        <p:nvPicPr>
          <p:cNvPr id="25" name="Picture 24">
            <a:hlinkClick r:id="" action="ppaction://hlinkshowjump?jump=previousslide"/>
            <a:extLst>
              <a:ext uri="{FF2B5EF4-FFF2-40B4-BE49-F238E27FC236}">
                <a16:creationId xmlns:a16="http://schemas.microsoft.com/office/drawing/2014/main" id="{8B2C70E5-001C-4AB8-A483-A5AE816CCA2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90014" y="1298328"/>
            <a:ext cx="627889" cy="627889"/>
          </a:xfrm>
          <a:prstGeom prst="rect">
            <a:avLst/>
          </a:prstGeom>
        </p:spPr>
      </p:pic>
      <p:pic>
        <p:nvPicPr>
          <p:cNvPr id="43" name="Picture 42">
            <a:hlinkClick r:id="" action="ppaction://hlinkshowjump?jump=nextslide"/>
            <a:extLst>
              <a:ext uri="{FF2B5EF4-FFF2-40B4-BE49-F238E27FC236}">
                <a16:creationId xmlns:a16="http://schemas.microsoft.com/office/drawing/2014/main" id="{D8AAF6E7-6478-452A-B31D-6DDC7956E66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11390014" y="493887"/>
            <a:ext cx="627889" cy="627889"/>
          </a:xfrm>
          <a:prstGeom prst="rect">
            <a:avLst/>
          </a:prstGeom>
        </p:spPr>
      </p:pic>
      <p:grpSp>
        <p:nvGrpSpPr>
          <p:cNvPr id="31" name="Group 30">
            <a:extLst>
              <a:ext uri="{FF2B5EF4-FFF2-40B4-BE49-F238E27FC236}">
                <a16:creationId xmlns:a16="http://schemas.microsoft.com/office/drawing/2014/main" id="{7FE0546E-6488-491E-8AA1-277B5CEB2FD6}"/>
              </a:ext>
            </a:extLst>
          </p:cNvPr>
          <p:cNvGrpSpPr/>
          <p:nvPr/>
        </p:nvGrpSpPr>
        <p:grpSpPr>
          <a:xfrm>
            <a:off x="136207" y="161108"/>
            <a:ext cx="11127473" cy="2009400"/>
            <a:chOff x="150128" y="102542"/>
            <a:chExt cx="11127473" cy="2009400"/>
          </a:xfrm>
        </p:grpSpPr>
        <p:grpSp>
          <p:nvGrpSpPr>
            <p:cNvPr id="10" name="Group 9">
              <a:extLst>
                <a:ext uri="{FF2B5EF4-FFF2-40B4-BE49-F238E27FC236}">
                  <a16:creationId xmlns:a16="http://schemas.microsoft.com/office/drawing/2014/main" id="{F8E54022-CBBB-4124-B256-472085A25CC7}"/>
                </a:ext>
              </a:extLst>
            </p:cNvPr>
            <p:cNvGrpSpPr/>
            <p:nvPr/>
          </p:nvGrpSpPr>
          <p:grpSpPr>
            <a:xfrm>
              <a:off x="1107065" y="248000"/>
              <a:ext cx="10170536" cy="1863939"/>
              <a:chOff x="1107064" y="247999"/>
              <a:chExt cx="10404597" cy="1863939"/>
            </a:xfrm>
          </p:grpSpPr>
          <p:pic>
            <p:nvPicPr>
              <p:cNvPr id="3" name="Picture 2">
                <a:extLst>
                  <a:ext uri="{FF2B5EF4-FFF2-40B4-BE49-F238E27FC236}">
                    <a16:creationId xmlns:a16="http://schemas.microsoft.com/office/drawing/2014/main" id="{CBD9B5C9-CA06-4115-934D-476E7C9299B8}"/>
                  </a:ext>
                </a:extLst>
              </p:cNvPr>
              <p:cNvPicPr>
                <a:picLocks noChangeAspect="1"/>
              </p:cNvPicPr>
              <p:nvPr/>
            </p:nvPicPr>
            <p:blipFill>
              <a:blip r:embed="rId18"/>
              <a:stretch>
                <a:fillRect/>
              </a:stretch>
            </p:blipFill>
            <p:spPr>
              <a:xfrm>
                <a:off x="1107064" y="247999"/>
                <a:ext cx="10404597" cy="1863939"/>
              </a:xfrm>
              <a:prstGeom prst="rect">
                <a:avLst/>
              </a:prstGeom>
            </p:spPr>
          </p:pic>
          <p:sp>
            <p:nvSpPr>
              <p:cNvPr id="5" name="Rectangle 4">
                <a:extLst>
                  <a:ext uri="{FF2B5EF4-FFF2-40B4-BE49-F238E27FC236}">
                    <a16:creationId xmlns:a16="http://schemas.microsoft.com/office/drawing/2014/main" id="{68CCCB1E-5D6D-4B1D-94ED-906BCD4A2D0C}"/>
                  </a:ext>
                </a:extLst>
              </p:cNvPr>
              <p:cNvSpPr/>
              <p:nvPr/>
            </p:nvSpPr>
            <p:spPr>
              <a:xfrm>
                <a:off x="1704967" y="277099"/>
                <a:ext cx="9437860" cy="1703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600" dirty="0"/>
                  <a:t>3</a:t>
                </a:r>
                <a:r>
                  <a:rPr lang="vi-VN" sz="2600" dirty="0" smtClean="0"/>
                  <a:t>. </a:t>
                </a:r>
                <a:r>
                  <a:rPr lang="vi-VN" sz="2600" dirty="0"/>
                  <a:t>Kết quả quan trọng của việc chỉ đạo thực hiện của Đảng trong việc giữ vững quốc phòng an ninh có tác động như thế nào đối với tình hình quốc tế?</a:t>
                </a:r>
                <a:endParaRPr lang="en-US" sz="2600" dirty="0"/>
              </a:p>
            </p:txBody>
          </p:sp>
        </p:grpSp>
        <p:pic>
          <p:nvPicPr>
            <p:cNvPr id="9" name="Picture 8">
              <a:extLst>
                <a:ext uri="{FF2B5EF4-FFF2-40B4-BE49-F238E27FC236}">
                  <a16:creationId xmlns:a16="http://schemas.microsoft.com/office/drawing/2014/main" id="{BA90CF18-B31B-4FFE-AF8E-D970FEA1326C}"/>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a:extLst>
                <a:ext uri="{FF2B5EF4-FFF2-40B4-BE49-F238E27FC236}">
                  <a16:creationId xmlns:a16="http://schemas.microsoft.com/office/drawing/2014/main" id="{784446D1-0083-4268-9941-8C7553FD46F9}"/>
                </a:ext>
              </a:extLst>
            </p:cNvPr>
            <p:cNvSpPr txBox="1"/>
            <p:nvPr/>
          </p:nvSpPr>
          <p:spPr>
            <a:xfrm>
              <a:off x="506731" y="718214"/>
              <a:ext cx="909210" cy="738664"/>
            </a:xfrm>
            <a:prstGeom prst="rect">
              <a:avLst/>
            </a:prstGeom>
            <a:noFill/>
          </p:spPr>
          <p:txBody>
            <a:bodyPr wrap="square" rtlCol="0" anchor="ctr">
              <a:spAutoFit/>
            </a:bodyPr>
            <a:lstStyle/>
            <a:p>
              <a:pPr algn="ctr"/>
              <a:r>
                <a:rPr lang="en-US" sz="4200" dirty="0" smtClean="0">
                  <a:solidFill>
                    <a:schemeClr val="bg1"/>
                  </a:solidFill>
                  <a:latin typeface="iCiel Cadena" panose="02000503000000020004" pitchFamily="50" charset="0"/>
                </a:rPr>
                <a:t>03</a:t>
              </a:r>
              <a:endParaRPr lang="en-US" sz="4200" dirty="0">
                <a:solidFill>
                  <a:schemeClr val="bg1"/>
                </a:solidFill>
                <a:latin typeface="iCiel Cadena" panose="02000503000000020004" pitchFamily="50" charset="0"/>
              </a:endParaRPr>
            </a:p>
          </p:txBody>
        </p:sp>
      </p:grpSp>
      <p:pic>
        <p:nvPicPr>
          <p:cNvPr id="68" name="Picture 67">
            <a:extLst>
              <a:ext uri="{FF2B5EF4-FFF2-40B4-BE49-F238E27FC236}">
                <a16:creationId xmlns:a16="http://schemas.microsoft.com/office/drawing/2014/main" id="{F8ECF37D-87DA-4037-9AD8-19A7885886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47255" y="423470"/>
            <a:ext cx="1328152" cy="1328152"/>
          </a:xfrm>
          <a:prstGeom prst="rect">
            <a:avLst/>
          </a:prstGeom>
        </p:spPr>
      </p:pic>
      <p:pic>
        <p:nvPicPr>
          <p:cNvPr id="14" name="Picture 13">
            <a:extLst>
              <a:ext uri="{FF2B5EF4-FFF2-40B4-BE49-F238E27FC236}">
                <a16:creationId xmlns:a16="http://schemas.microsoft.com/office/drawing/2014/main" id="{ECFDE3CD-C082-47B5-9D9B-98E503415D3F}"/>
              </a:ext>
            </a:extLst>
          </p:cNvPr>
          <p:cNvPicPr>
            <a:picLocks noChangeAspect="1"/>
          </p:cNvPicPr>
          <p:nvPr/>
        </p:nvPicPr>
        <p:blipFill>
          <a:blip r:embed="rId20"/>
          <a:stretch>
            <a:fillRect/>
          </a:stretch>
        </p:blipFill>
        <p:spPr>
          <a:xfrm>
            <a:off x="-1660111" y="423470"/>
            <a:ext cx="1329043" cy="1329043"/>
          </a:xfrm>
          <a:prstGeom prst="rect">
            <a:avLst/>
          </a:prstGeom>
        </p:spPr>
      </p:pic>
      <p:pic>
        <p:nvPicPr>
          <p:cNvPr id="7" name="AmthanhThua">
            <a:hlinkClick r:id="" action="ppaction://media"/>
            <a:extLst>
              <a:ext uri="{FF2B5EF4-FFF2-40B4-BE49-F238E27FC236}">
                <a16:creationId xmlns:a16="http://schemas.microsoft.com/office/drawing/2014/main" id="{6A298B67-43A1-4AC9-AFD5-E52AFF7EC3B7}"/>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245012" y="4407923"/>
            <a:ext cx="487363" cy="487363"/>
          </a:xfrm>
          <a:prstGeom prst="rect">
            <a:avLst/>
          </a:prstGeom>
        </p:spPr>
      </p:pic>
      <p:pic>
        <p:nvPicPr>
          <p:cNvPr id="22" name="nhacthang">
            <a:hlinkClick r:id="" action="ppaction://media"/>
            <a:extLst>
              <a:ext uri="{FF2B5EF4-FFF2-40B4-BE49-F238E27FC236}">
                <a16:creationId xmlns:a16="http://schemas.microsoft.com/office/drawing/2014/main" id="{7F4D256B-EBEA-4BF4-94EE-9E076C8DB254}"/>
              </a:ext>
            </a:extLst>
          </p:cNvPr>
          <p:cNvPicPr>
            <a:picLocks noChangeAspect="1"/>
          </p:cNvPicPr>
          <p:nvPr>
            <a:audioFile r:link="rId4"/>
            <p:extLst>
              <p:ext uri="{DAA4B4D4-6D71-4841-9C94-3DE7FCFB9230}">
                <p14:media xmlns:p14="http://schemas.microsoft.com/office/powerpoint/2010/main" r:embed="rId3"/>
              </p:ext>
            </p:extLst>
          </p:nvPr>
        </p:nvPicPr>
        <p:blipFill>
          <a:blip r:embed="rId21"/>
          <a:stretch>
            <a:fillRect/>
          </a:stretch>
        </p:blipFill>
        <p:spPr>
          <a:xfrm>
            <a:off x="-1231859" y="2876396"/>
            <a:ext cx="487363" cy="487363"/>
          </a:xfrm>
          <a:prstGeom prst="rect">
            <a:avLst/>
          </a:prstGeom>
        </p:spPr>
      </p:pic>
      <p:sp>
        <p:nvSpPr>
          <p:cNvPr id="36" name="TextBox 35">
            <a:extLst>
              <a:ext uri="{FF2B5EF4-FFF2-40B4-BE49-F238E27FC236}">
                <a16:creationId xmlns:a16="http://schemas.microsoft.com/office/drawing/2014/main" id="{46C5205F-77CD-48D9-BEBD-A0A0E370FF5F}"/>
              </a:ext>
            </a:extLst>
          </p:cNvPr>
          <p:cNvSpPr txBox="1"/>
          <p:nvPr/>
        </p:nvSpPr>
        <p:spPr>
          <a:xfrm>
            <a:off x="-1759465" y="2036998"/>
            <a:ext cx="1550424" cy="646331"/>
          </a:xfrm>
          <a:prstGeom prst="rect">
            <a:avLst/>
          </a:prstGeom>
          <a:noFill/>
        </p:spPr>
        <p:txBody>
          <a:bodyPr wrap="none" rtlCol="0">
            <a:spAutoFit/>
          </a:bodyPr>
          <a:lstStyle/>
          <a:p>
            <a:pPr algn="ctr"/>
            <a:r>
              <a:rPr lang="en-US" b="1" dirty="0" err="1"/>
              <a:t>Âm</a:t>
            </a:r>
            <a:r>
              <a:rPr lang="en-US" b="1" dirty="0"/>
              <a:t> </a:t>
            </a:r>
            <a:r>
              <a:rPr lang="en-US" b="1" dirty="0" err="1"/>
              <a:t>thanh</a:t>
            </a:r>
            <a:r>
              <a:rPr lang="en-US" b="1" dirty="0"/>
              <a:t> </a:t>
            </a:r>
          </a:p>
          <a:p>
            <a:pPr algn="ctr"/>
            <a:r>
              <a:rPr lang="en-US" b="1" dirty="0" err="1"/>
              <a:t>khi</a:t>
            </a:r>
            <a:r>
              <a:rPr lang="en-US" b="1" dirty="0"/>
              <a:t> </a:t>
            </a:r>
            <a:r>
              <a:rPr lang="en-US" b="1" dirty="0" err="1"/>
              <a:t>chọn</a:t>
            </a:r>
            <a:r>
              <a:rPr lang="en-US" b="1" dirty="0"/>
              <a:t> </a:t>
            </a:r>
            <a:r>
              <a:rPr lang="en-US" b="1" dirty="0" err="1"/>
              <a:t>Đúng</a:t>
            </a:r>
            <a:endParaRPr lang="en-US" b="1" dirty="0"/>
          </a:p>
        </p:txBody>
      </p:sp>
      <p:sp>
        <p:nvSpPr>
          <p:cNvPr id="40" name="TextBox 39">
            <a:extLst>
              <a:ext uri="{FF2B5EF4-FFF2-40B4-BE49-F238E27FC236}">
                <a16:creationId xmlns:a16="http://schemas.microsoft.com/office/drawing/2014/main" id="{42448546-574B-4681-A77D-861BAC54EDA0}"/>
              </a:ext>
            </a:extLst>
          </p:cNvPr>
          <p:cNvSpPr txBox="1"/>
          <p:nvPr/>
        </p:nvSpPr>
        <p:spPr>
          <a:xfrm>
            <a:off x="-1645107" y="3625082"/>
            <a:ext cx="1326004" cy="646331"/>
          </a:xfrm>
          <a:prstGeom prst="rect">
            <a:avLst/>
          </a:prstGeom>
          <a:noFill/>
        </p:spPr>
        <p:txBody>
          <a:bodyPr wrap="none" rtlCol="0">
            <a:spAutoFit/>
          </a:bodyPr>
          <a:lstStyle/>
          <a:p>
            <a:pPr algn="ctr"/>
            <a:r>
              <a:rPr lang="en-US" b="1" dirty="0" err="1"/>
              <a:t>Âm</a:t>
            </a:r>
            <a:r>
              <a:rPr lang="en-US" b="1" dirty="0"/>
              <a:t> </a:t>
            </a:r>
            <a:r>
              <a:rPr lang="en-US" b="1" dirty="0" err="1"/>
              <a:t>thanh</a:t>
            </a:r>
            <a:r>
              <a:rPr lang="en-US" b="1" dirty="0"/>
              <a:t> </a:t>
            </a:r>
          </a:p>
          <a:p>
            <a:pPr algn="ctr"/>
            <a:r>
              <a:rPr lang="en-US" b="1" dirty="0" err="1"/>
              <a:t>khi</a:t>
            </a:r>
            <a:r>
              <a:rPr lang="en-US" b="1" dirty="0"/>
              <a:t> </a:t>
            </a:r>
            <a:r>
              <a:rPr lang="en-US" b="1" dirty="0" err="1"/>
              <a:t>chọn</a:t>
            </a:r>
            <a:r>
              <a:rPr lang="en-US" b="1" dirty="0"/>
              <a:t> Sai</a:t>
            </a:r>
          </a:p>
        </p:txBody>
      </p:sp>
    </p:spTree>
    <p:extLst>
      <p:ext uri="{BB962C8B-B14F-4D97-AF65-F5344CB8AC3E}">
        <p14:creationId xmlns:p14="http://schemas.microsoft.com/office/powerpoint/2010/main" val="378143753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7"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7"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7"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7"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7"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7"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3"/>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3"/>
                                        </p:tgtEl>
                                      </p:cBhvr>
                                    </p:animEffect>
                                    <p:animScale>
                                      <p:cBhvr>
                                        <p:cTn id="341" dur="250" autoRev="1" fill="hold"/>
                                        <p:tgtEl>
                                          <p:spTgt spid="43"/>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7" name="click.wav"/>
                                        </p:tgtEl>
                                      </p:cMediaNode>
                                    </p:audio>
                                  </p:subTnLst>
                                </p:cTn>
                              </p:par>
                            </p:childTnLst>
                          </p:cTn>
                        </p:par>
                      </p:childTnLst>
                    </p:cTn>
                  </p:par>
                </p:childTnLst>
              </p:cTn>
              <p:nextCondLst>
                <p:cond evt="onClick" delay="0">
                  <p:tgtEl>
                    <p:spTgt spid="43"/>
                  </p:tgtEl>
                </p:cond>
              </p:nextCondLst>
            </p:seq>
            <p:seq concurrent="1" nextAc="seek">
              <p:cTn id="342" restart="whenNotActive" fill="hold" evtFilter="cancelBubble" nodeType="interactiveSeq">
                <p:stCondLst>
                  <p:cond evt="onClick" delay="0">
                    <p:tgtEl>
                      <p:spTgt spid="25"/>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25"/>
                                        </p:tgtEl>
                                      </p:cBhvr>
                                    </p:animEffect>
                                    <p:animScale>
                                      <p:cBhvr>
                                        <p:cTn id="347" dur="250" autoRev="1" fill="hold"/>
                                        <p:tgtEl>
                                          <p:spTgt spid="25"/>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7" name="click.wav"/>
                                        </p:tgtEl>
                                      </p:cMediaNode>
                                    </p:audio>
                                  </p:subTnLst>
                                </p:cTn>
                              </p:par>
                            </p:childTnLst>
                          </p:cTn>
                        </p:par>
                      </p:childTnLst>
                    </p:cTn>
                  </p:par>
                </p:childTnLst>
              </p:cTn>
              <p:nextCondLst>
                <p:cond evt="onClick" delay="0">
                  <p:tgtEl>
                    <p:spTgt spid="2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CA96DE-78A4-4D71-9018-4AC46FF435DE}"/>
              </a:ext>
            </a:extLst>
          </p:cNvPr>
          <p:cNvPicPr>
            <a:picLocks noChangeAspect="1"/>
          </p:cNvPicPr>
          <p:nvPr/>
        </p:nvPicPr>
        <p:blipFill>
          <a:blip r:embed="rId7"/>
          <a:stretch>
            <a:fillRect/>
          </a:stretch>
        </p:blipFill>
        <p:spPr>
          <a:xfrm>
            <a:off x="-10004" y="-1857716"/>
            <a:ext cx="12202003" cy="8715716"/>
          </a:xfrm>
          <a:prstGeom prst="rect">
            <a:avLst/>
          </a:prstGeom>
        </p:spPr>
      </p:pic>
      <p:pic>
        <p:nvPicPr>
          <p:cNvPr id="33" name="Picture 32">
            <a:extLst>
              <a:ext uri="{FF2B5EF4-FFF2-40B4-BE49-F238E27FC236}">
                <a16:creationId xmlns:a16="http://schemas.microsoft.com/office/drawing/2014/main" id="{734ECCA8-0C93-4070-BC07-21CD5B1A208E}"/>
              </a:ext>
            </a:extLst>
          </p:cNvPr>
          <p:cNvPicPr>
            <a:picLocks noChangeAspect="1"/>
          </p:cNvPicPr>
          <p:nvPr/>
        </p:nvPicPr>
        <p:blipFill>
          <a:blip r:embed="rId8"/>
          <a:stretch>
            <a:fillRect/>
          </a:stretch>
        </p:blipFill>
        <p:spPr>
          <a:xfrm>
            <a:off x="0" y="-1850571"/>
            <a:ext cx="12192000" cy="8708571"/>
          </a:xfrm>
          <a:prstGeom prst="rect">
            <a:avLst/>
          </a:prstGeom>
        </p:spPr>
      </p:pic>
      <p:pic>
        <p:nvPicPr>
          <p:cNvPr id="4" name="Picture 3">
            <a:extLst>
              <a:ext uri="{FF2B5EF4-FFF2-40B4-BE49-F238E27FC236}">
                <a16:creationId xmlns:a16="http://schemas.microsoft.com/office/drawing/2014/main" id="{BDC1A603-354F-435D-AEB7-58626DEC55F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003" y="-1858466"/>
            <a:ext cx="12202003" cy="8714601"/>
          </a:xfrm>
          <a:prstGeom prst="rect">
            <a:avLst/>
          </a:prstGeom>
        </p:spPr>
      </p:pic>
      <p:pic>
        <p:nvPicPr>
          <p:cNvPr id="21" name="Picture 20">
            <a:extLst>
              <a:ext uri="{FF2B5EF4-FFF2-40B4-BE49-F238E27FC236}">
                <a16:creationId xmlns:a16="http://schemas.microsoft.com/office/drawing/2014/main" id="{101CE774-744F-4C7A-9955-F73491C3484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80336" y="3052309"/>
            <a:ext cx="1335138" cy="969348"/>
          </a:xfrm>
          <a:prstGeom prst="rect">
            <a:avLst/>
          </a:prstGeom>
        </p:spPr>
      </p:pic>
      <p:pic>
        <p:nvPicPr>
          <p:cNvPr id="20" name="Picture 19">
            <a:extLst>
              <a:ext uri="{FF2B5EF4-FFF2-40B4-BE49-F238E27FC236}">
                <a16:creationId xmlns:a16="http://schemas.microsoft.com/office/drawing/2014/main" id="{DB788A32-C95B-4003-9294-ED973E5BF647}"/>
              </a:ext>
            </a:extLst>
          </p:cNvPr>
          <p:cNvPicPr>
            <a:picLocks noChangeAspect="1"/>
          </p:cNvPicPr>
          <p:nvPr/>
        </p:nvPicPr>
        <p:blipFill>
          <a:blip r:embed="rId11"/>
          <a:stretch>
            <a:fillRect/>
          </a:stretch>
        </p:blipFill>
        <p:spPr>
          <a:xfrm>
            <a:off x="4540638" y="5215980"/>
            <a:ext cx="1347333" cy="963251"/>
          </a:xfrm>
          <a:prstGeom prst="rect">
            <a:avLst/>
          </a:prstGeom>
        </p:spPr>
      </p:pic>
      <p:pic>
        <p:nvPicPr>
          <p:cNvPr id="15" name="Picture 14">
            <a:extLst>
              <a:ext uri="{FF2B5EF4-FFF2-40B4-BE49-F238E27FC236}">
                <a16:creationId xmlns:a16="http://schemas.microsoft.com/office/drawing/2014/main" id="{C9D7EF65-CD86-4DEA-82CE-78B4750B4F6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537570" y="3039261"/>
            <a:ext cx="1343589" cy="969348"/>
          </a:xfrm>
          <a:prstGeom prst="rect">
            <a:avLst/>
          </a:prstGeom>
        </p:spPr>
      </p:pic>
      <p:pic>
        <p:nvPicPr>
          <p:cNvPr id="42" name="Picture 41">
            <a:hlinkClick r:id="" action="ppaction://hlinkshowjump?jump=previousslide"/>
            <a:extLst>
              <a:ext uri="{FF2B5EF4-FFF2-40B4-BE49-F238E27FC236}">
                <a16:creationId xmlns:a16="http://schemas.microsoft.com/office/drawing/2014/main" id="{0DA4475E-149A-4F41-8C70-3D0078930F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90014" y="1298328"/>
            <a:ext cx="627889" cy="627889"/>
          </a:xfrm>
          <a:prstGeom prst="rect">
            <a:avLst/>
          </a:prstGeom>
        </p:spPr>
      </p:pic>
      <p:pic>
        <p:nvPicPr>
          <p:cNvPr id="44" name="Picture 43">
            <a:hlinkClick r:id="" action="ppaction://hlinkshowjump?jump=nextslide"/>
            <a:extLst>
              <a:ext uri="{FF2B5EF4-FFF2-40B4-BE49-F238E27FC236}">
                <a16:creationId xmlns:a16="http://schemas.microsoft.com/office/drawing/2014/main" id="{4B2FD2F9-215A-4CF1-B8A2-FDBAAC8A71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1390014" y="493887"/>
            <a:ext cx="627889" cy="627889"/>
          </a:xfrm>
          <a:prstGeom prst="rect">
            <a:avLst/>
          </a:prstGeom>
        </p:spPr>
      </p:pic>
      <p:pic>
        <p:nvPicPr>
          <p:cNvPr id="2" name="Picture 1">
            <a:extLst>
              <a:ext uri="{FF2B5EF4-FFF2-40B4-BE49-F238E27FC236}">
                <a16:creationId xmlns:a16="http://schemas.microsoft.com/office/drawing/2014/main" id="{CD62D86A-FAC6-4AAB-B7AD-13AF6333299A}"/>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124734" y="5206903"/>
            <a:ext cx="1335138" cy="969347"/>
          </a:xfrm>
          <a:prstGeom prst="rect">
            <a:avLst/>
          </a:prstGeom>
        </p:spPr>
      </p:pic>
      <p:cxnSp>
        <p:nvCxnSpPr>
          <p:cNvPr id="6" name="Straight Connector 5">
            <a:extLst>
              <a:ext uri="{FF2B5EF4-FFF2-40B4-BE49-F238E27FC236}">
                <a16:creationId xmlns:a16="http://schemas.microsoft.com/office/drawing/2014/main" id="{3EF2F97A-9E2C-4C1B-9BA8-A29231423BAA}"/>
              </a:ext>
            </a:extLst>
          </p:cNvPr>
          <p:cNvCxnSpPr>
            <a:cxnSpLocks/>
          </p:cNvCxnSpPr>
          <p:nvPr/>
        </p:nvCxnSpPr>
        <p:spPr>
          <a:xfrm>
            <a:off x="0" y="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BC6A1B7-E8F3-46D7-A22A-84F8AB3A969A}"/>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5442182" y="3752479"/>
            <a:ext cx="1169521" cy="1463501"/>
          </a:xfrm>
          <a:prstGeom prst="rect">
            <a:avLst/>
          </a:prstGeom>
        </p:spPr>
      </p:pic>
      <p:grpSp>
        <p:nvGrpSpPr>
          <p:cNvPr id="16" name="Group 15">
            <a:extLst>
              <a:ext uri="{FF2B5EF4-FFF2-40B4-BE49-F238E27FC236}">
                <a16:creationId xmlns:a16="http://schemas.microsoft.com/office/drawing/2014/main" id="{2125B487-0096-4B93-AE2A-35F664CA4945}"/>
              </a:ext>
            </a:extLst>
          </p:cNvPr>
          <p:cNvGrpSpPr/>
          <p:nvPr/>
        </p:nvGrpSpPr>
        <p:grpSpPr>
          <a:xfrm>
            <a:off x="7366956" y="4673045"/>
            <a:ext cx="4396608" cy="1871084"/>
            <a:chOff x="418429" y="2465042"/>
            <a:chExt cx="4396608" cy="1871084"/>
          </a:xfrm>
        </p:grpSpPr>
        <p:sp>
          <p:nvSpPr>
            <p:cNvPr id="26" name="Freeform: Shape 25">
              <a:extLst>
                <a:ext uri="{FF2B5EF4-FFF2-40B4-BE49-F238E27FC236}">
                  <a16:creationId xmlns:a16="http://schemas.microsoft.com/office/drawing/2014/main" id="{DE107CBF-D45A-4821-9AF9-91E811B920BF}"/>
                </a:ext>
              </a:extLst>
            </p:cNvPr>
            <p:cNvSpPr/>
            <p:nvPr/>
          </p:nvSpPr>
          <p:spPr>
            <a:xfrm>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ectangle: Rounded Corners 10">
              <a:extLst>
                <a:ext uri="{FF2B5EF4-FFF2-40B4-BE49-F238E27FC236}">
                  <a16:creationId xmlns:a16="http://schemas.microsoft.com/office/drawing/2014/main" id="{2D476256-F649-440E-8CB6-34553EE46959}"/>
                </a:ext>
              </a:extLst>
            </p:cNvPr>
            <p:cNvSpPr/>
            <p:nvPr/>
          </p:nvSpPr>
          <p:spPr>
            <a:xfrm>
              <a:off x="765958" y="249201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400" dirty="0" smtClean="0">
                <a:solidFill>
                  <a:schemeClr val="tx1"/>
                </a:solidFill>
              </a:endParaRPr>
            </a:p>
            <a:p>
              <a:pPr algn="ctr">
                <a:lnSpc>
                  <a:spcPct val="150000"/>
                </a:lnSpc>
              </a:pPr>
              <a:r>
                <a:rPr lang="en-US" sz="2400" dirty="0" smtClean="0">
                  <a:solidFill>
                    <a:schemeClr val="tx1"/>
                  </a:solidFill>
                </a:rPr>
                <a:t>D.</a:t>
              </a:r>
              <a:r>
                <a:rPr lang="vi-VN" sz="2400" dirty="0" smtClean="0">
                  <a:solidFill>
                    <a:schemeClr val="tx1"/>
                  </a:solidFill>
                </a:rPr>
                <a:t> </a:t>
              </a:r>
              <a:r>
                <a:rPr lang="vi-VN" sz="2400" dirty="0">
                  <a:solidFill>
                    <a:schemeClr val="tx1"/>
                  </a:solidFill>
                </a:rPr>
                <a:t>Tạo sự ổn định và an ninh cho đất nước.</a:t>
              </a:r>
              <a:endParaRPr lang="en-US" sz="2400" dirty="0">
                <a:solidFill>
                  <a:schemeClr val="tx1"/>
                </a:solidFill>
              </a:endParaRPr>
            </a:p>
            <a:p>
              <a:pPr algn="ctr">
                <a:lnSpc>
                  <a:spcPct val="150000"/>
                </a:lnSpc>
              </a:pPr>
              <a:endParaRPr lang="en-US" sz="2400" dirty="0">
                <a:solidFill>
                  <a:schemeClr val="tx1"/>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7" name="Group 16">
            <a:extLst>
              <a:ext uri="{FF2B5EF4-FFF2-40B4-BE49-F238E27FC236}">
                <a16:creationId xmlns:a16="http://schemas.microsoft.com/office/drawing/2014/main" id="{3F6095D1-5BDA-4028-80BF-CF720429106A}"/>
              </a:ext>
            </a:extLst>
          </p:cNvPr>
          <p:cNvGrpSpPr/>
          <p:nvPr/>
        </p:nvGrpSpPr>
        <p:grpSpPr>
          <a:xfrm>
            <a:off x="413731" y="4651605"/>
            <a:ext cx="4401306" cy="1863939"/>
            <a:chOff x="413731" y="4651605"/>
            <a:chExt cx="4401306" cy="1863939"/>
          </a:xfrm>
        </p:grpSpPr>
        <p:sp>
          <p:nvSpPr>
            <p:cNvPr id="30" name="Freeform: Shape 29">
              <a:extLst>
                <a:ext uri="{FF2B5EF4-FFF2-40B4-BE49-F238E27FC236}">
                  <a16:creationId xmlns:a16="http://schemas.microsoft.com/office/drawing/2014/main" id="{18151A68-8ABC-4A1D-8A5B-E03CCFBD3F59}"/>
                </a:ext>
              </a:extLst>
            </p:cNvPr>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Rounded Corners 36">
              <a:extLst>
                <a:ext uri="{FF2B5EF4-FFF2-40B4-BE49-F238E27FC236}">
                  <a16:creationId xmlns:a16="http://schemas.microsoft.com/office/drawing/2014/main" id="{E5506EB0-83F9-49CB-A1BA-DE0BD904E95B}"/>
                </a:ext>
              </a:extLst>
            </p:cNvPr>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400" dirty="0" smtClean="0">
                <a:solidFill>
                  <a:schemeClr val="tx1"/>
                </a:solidFill>
              </a:endParaRPr>
            </a:p>
            <a:p>
              <a:pPr algn="ctr">
                <a:lnSpc>
                  <a:spcPct val="150000"/>
                </a:lnSpc>
              </a:pPr>
              <a:r>
                <a:rPr lang="en-US" sz="2400" dirty="0" smtClean="0">
                  <a:solidFill>
                    <a:schemeClr val="tx1"/>
                  </a:solidFill>
                </a:rPr>
                <a:t>C.</a:t>
              </a:r>
              <a:r>
                <a:rPr lang="vi-VN" sz="2400" dirty="0" smtClean="0">
                  <a:solidFill>
                    <a:schemeClr val="tx1"/>
                  </a:solidFill>
                </a:rPr>
                <a:t> </a:t>
              </a:r>
              <a:r>
                <a:rPr lang="vi-VN" sz="2400" dirty="0">
                  <a:solidFill>
                    <a:schemeClr val="tx1"/>
                  </a:solidFill>
                </a:rPr>
                <a:t>Tăng thuế.</a:t>
              </a:r>
              <a:endParaRPr lang="en-US" sz="2400" dirty="0">
                <a:solidFill>
                  <a:schemeClr val="tx1"/>
                </a:solidFill>
              </a:endParaRPr>
            </a:p>
            <a:p>
              <a:pPr algn="ctr">
                <a:lnSpc>
                  <a:spcPct val="150000"/>
                </a:lnSpc>
              </a:pPr>
              <a:endParaRPr lang="en-US" sz="2400" dirty="0">
                <a:solidFill>
                  <a:schemeClr val="tx1"/>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8" name="Group 17">
            <a:extLst>
              <a:ext uri="{FF2B5EF4-FFF2-40B4-BE49-F238E27FC236}">
                <a16:creationId xmlns:a16="http://schemas.microsoft.com/office/drawing/2014/main" id="{3B4C7E7A-5F81-463B-9FDA-5F8A47FCDC1D}"/>
              </a:ext>
            </a:extLst>
          </p:cNvPr>
          <p:cNvGrpSpPr/>
          <p:nvPr/>
        </p:nvGrpSpPr>
        <p:grpSpPr>
          <a:xfrm>
            <a:off x="418358" y="2446967"/>
            <a:ext cx="4410376" cy="1864387"/>
            <a:chOff x="7363195" y="2465042"/>
            <a:chExt cx="4410376" cy="1864387"/>
          </a:xfrm>
        </p:grpSpPr>
        <p:sp>
          <p:nvSpPr>
            <p:cNvPr id="58" name="Freeform: Shape 57">
              <a:extLst>
                <a:ext uri="{FF2B5EF4-FFF2-40B4-BE49-F238E27FC236}">
                  <a16:creationId xmlns:a16="http://schemas.microsoft.com/office/drawing/2014/main" id="{F2A6F710-A8CF-4338-BF74-99DD36D700F5}"/>
                </a:ext>
              </a:extLst>
            </p:cNvPr>
            <p:cNvSpPr/>
            <p:nvPr/>
          </p:nvSpPr>
          <p:spPr>
            <a:xfrm flipH="1">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Rounded Corners 37">
              <a:extLst>
                <a:ext uri="{FF2B5EF4-FFF2-40B4-BE49-F238E27FC236}">
                  <a16:creationId xmlns:a16="http://schemas.microsoft.com/office/drawing/2014/main" id="{556501E9-9FDB-43AC-A584-2F09815162C2}"/>
                </a:ext>
              </a:extLst>
            </p:cNvPr>
            <p:cNvSpPr/>
            <p:nvPr/>
          </p:nvSpPr>
          <p:spPr>
            <a:xfrm>
              <a:off x="7363195" y="248532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solidFill>
                    <a:schemeClr val="tx1"/>
                  </a:solidFill>
                </a:rPr>
                <a:t>A</a:t>
              </a:r>
              <a:r>
                <a:rPr lang="en-US" sz="2400" dirty="0" smtClean="0">
                  <a:solidFill>
                    <a:schemeClr val="tx1"/>
                  </a:solidFill>
                </a:rPr>
                <a:t>.</a:t>
              </a:r>
              <a:r>
                <a:rPr lang="vi-VN" sz="2400" dirty="0" smtClean="0">
                  <a:solidFill>
                    <a:schemeClr val="tx1"/>
                  </a:solidFill>
                </a:rPr>
                <a:t> </a:t>
              </a:r>
              <a:r>
                <a:rPr lang="vi-VN" sz="2400" dirty="0">
                  <a:solidFill>
                    <a:schemeClr val="tx1"/>
                  </a:solidFill>
                </a:rPr>
                <a:t>Phát triển văn hóa.</a:t>
              </a:r>
              <a:endParaRPr lang="en-US" sz="2400" dirty="0">
                <a:solidFill>
                  <a:schemeClr val="tx1"/>
                </a:solidFill>
              </a:endParaRPr>
            </a:p>
          </p:txBody>
        </p:sp>
      </p:grpSp>
      <p:grpSp>
        <p:nvGrpSpPr>
          <p:cNvPr id="19" name="Group 18">
            <a:extLst>
              <a:ext uri="{FF2B5EF4-FFF2-40B4-BE49-F238E27FC236}">
                <a16:creationId xmlns:a16="http://schemas.microsoft.com/office/drawing/2014/main" id="{F1EA9857-F9FD-46FE-98C0-E0E88372E3CE}"/>
              </a:ext>
            </a:extLst>
          </p:cNvPr>
          <p:cNvGrpSpPr/>
          <p:nvPr/>
        </p:nvGrpSpPr>
        <p:grpSpPr>
          <a:xfrm>
            <a:off x="7369570" y="2450863"/>
            <a:ext cx="4403728" cy="1863939"/>
            <a:chOff x="7386970" y="4651605"/>
            <a:chExt cx="4403728" cy="1863939"/>
          </a:xfrm>
        </p:grpSpPr>
        <p:sp>
          <p:nvSpPr>
            <p:cNvPr id="59" name="Freeform: Shape 58">
              <a:extLst>
                <a:ext uri="{FF2B5EF4-FFF2-40B4-BE49-F238E27FC236}">
                  <a16:creationId xmlns:a16="http://schemas.microsoft.com/office/drawing/2014/main" id="{D460C3EE-DC44-4D12-870D-2DE09B68AF9B}"/>
                </a:ext>
              </a:extLst>
            </p:cNvPr>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Rounded Corners 38">
              <a:extLst>
                <a:ext uri="{FF2B5EF4-FFF2-40B4-BE49-F238E27FC236}">
                  <a16:creationId xmlns:a16="http://schemas.microsoft.com/office/drawing/2014/main" id="{007442A2-F9C5-43FF-810D-EFCA0A5691BC}"/>
                </a:ext>
              </a:extLst>
            </p:cNvPr>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solidFill>
                    <a:schemeClr val="tx1"/>
                  </a:solidFill>
                </a:rPr>
                <a:t>B</a:t>
              </a:r>
              <a:r>
                <a:rPr lang="en-US" sz="2400" dirty="0" smtClean="0">
                  <a:solidFill>
                    <a:schemeClr val="tx1"/>
                  </a:solidFill>
                </a:rPr>
                <a:t>.</a:t>
              </a:r>
              <a:r>
                <a:rPr lang="vi-VN" sz="2400" dirty="0" smtClean="0">
                  <a:solidFill>
                    <a:schemeClr val="tx1"/>
                  </a:solidFill>
                </a:rPr>
                <a:t> </a:t>
              </a:r>
              <a:r>
                <a:rPr lang="vi-VN" sz="2400" dirty="0">
                  <a:solidFill>
                    <a:schemeClr val="tx1"/>
                  </a:solidFill>
                </a:rPr>
                <a:t>Tăng cường giáo dục.</a:t>
              </a:r>
              <a:endParaRPr lang="en-US" sz="2400" dirty="0">
                <a:solidFill>
                  <a:schemeClr val="tx1"/>
                </a:solidFill>
              </a:endParaRPr>
            </a:p>
          </p:txBody>
        </p:sp>
      </p:grpSp>
      <p:grpSp>
        <p:nvGrpSpPr>
          <p:cNvPr id="31" name="Group 30">
            <a:extLst>
              <a:ext uri="{FF2B5EF4-FFF2-40B4-BE49-F238E27FC236}">
                <a16:creationId xmlns:a16="http://schemas.microsoft.com/office/drawing/2014/main" id="{7FE0546E-6488-491E-8AA1-277B5CEB2FD6}"/>
              </a:ext>
            </a:extLst>
          </p:cNvPr>
          <p:cNvGrpSpPr/>
          <p:nvPr/>
        </p:nvGrpSpPr>
        <p:grpSpPr>
          <a:xfrm>
            <a:off x="155152" y="159046"/>
            <a:ext cx="11127473" cy="2009400"/>
            <a:chOff x="150128" y="102542"/>
            <a:chExt cx="11127473" cy="2009400"/>
          </a:xfrm>
        </p:grpSpPr>
        <p:grpSp>
          <p:nvGrpSpPr>
            <p:cNvPr id="10" name="Group 9">
              <a:extLst>
                <a:ext uri="{FF2B5EF4-FFF2-40B4-BE49-F238E27FC236}">
                  <a16:creationId xmlns:a16="http://schemas.microsoft.com/office/drawing/2014/main" id="{F8E54022-CBBB-4124-B256-472085A25CC7}"/>
                </a:ext>
              </a:extLst>
            </p:cNvPr>
            <p:cNvGrpSpPr/>
            <p:nvPr/>
          </p:nvGrpSpPr>
          <p:grpSpPr>
            <a:xfrm>
              <a:off x="1107065" y="248000"/>
              <a:ext cx="10170536" cy="1863939"/>
              <a:chOff x="1107064" y="247999"/>
              <a:chExt cx="10404597" cy="1863939"/>
            </a:xfrm>
          </p:grpSpPr>
          <p:pic>
            <p:nvPicPr>
              <p:cNvPr id="3" name="Picture 2">
                <a:extLst>
                  <a:ext uri="{FF2B5EF4-FFF2-40B4-BE49-F238E27FC236}">
                    <a16:creationId xmlns:a16="http://schemas.microsoft.com/office/drawing/2014/main" id="{CBD9B5C9-CA06-4115-934D-476E7C9299B8}"/>
                  </a:ext>
                </a:extLst>
              </p:cNvPr>
              <p:cNvPicPr>
                <a:picLocks noChangeAspect="1"/>
              </p:cNvPicPr>
              <p:nvPr/>
            </p:nvPicPr>
            <p:blipFill>
              <a:blip r:embed="rId16"/>
              <a:stretch>
                <a:fillRect/>
              </a:stretch>
            </p:blipFill>
            <p:spPr>
              <a:xfrm>
                <a:off x="1107064" y="247999"/>
                <a:ext cx="10404597" cy="1863939"/>
              </a:xfrm>
              <a:prstGeom prst="rect">
                <a:avLst/>
              </a:prstGeom>
            </p:spPr>
          </p:pic>
          <p:sp>
            <p:nvSpPr>
              <p:cNvPr id="5" name="Rectangle 4">
                <a:extLst>
                  <a:ext uri="{FF2B5EF4-FFF2-40B4-BE49-F238E27FC236}">
                    <a16:creationId xmlns:a16="http://schemas.microsoft.com/office/drawing/2014/main" id="{68CCCB1E-5D6D-4B1D-94ED-906BCD4A2D0C}"/>
                  </a:ext>
                </a:extLst>
              </p:cNvPr>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800" dirty="0">
                    <a:latin typeface="Arial" panose="020B0604020202020204" pitchFamily="34" charset="0"/>
                    <a:cs typeface="Arial" panose="020B0604020202020204" pitchFamily="34" charset="0"/>
                  </a:rPr>
                  <a:t>4</a:t>
                </a:r>
                <a:r>
                  <a:rPr lang="vi-VN" sz="2800" dirty="0" smtClean="0">
                    <a:latin typeface="Arial" panose="020B0604020202020204" pitchFamily="34" charset="0"/>
                    <a:cs typeface="Arial" panose="020B0604020202020204" pitchFamily="34" charset="0"/>
                  </a:rPr>
                  <a:t>.Quá </a:t>
                </a:r>
                <a:r>
                  <a:rPr lang="vi-VN" sz="2800" dirty="0">
                    <a:latin typeface="Arial" panose="020B0604020202020204" pitchFamily="34" charset="0"/>
                    <a:cs typeface="Arial" panose="020B0604020202020204" pitchFamily="34" charset="0"/>
                  </a:rPr>
                  <a:t>trình chỉ đạo thực hiện của Đảng trong việc giữ vững quốc phòng an ninh ảnh hưởng đến khía cạnh nào của đời sống xã hội?</a:t>
                </a:r>
                <a:endParaRPr lang="en-US" sz="2800" dirty="0">
                  <a:latin typeface="Arial" panose="020B0604020202020204" pitchFamily="34" charset="0"/>
                  <a:cs typeface="Arial" panose="020B0604020202020204" pitchFamily="34" charset="0"/>
                </a:endParaRPr>
              </a:p>
            </p:txBody>
          </p:sp>
        </p:grpSp>
        <p:pic>
          <p:nvPicPr>
            <p:cNvPr id="9" name="Picture 8">
              <a:extLst>
                <a:ext uri="{FF2B5EF4-FFF2-40B4-BE49-F238E27FC236}">
                  <a16:creationId xmlns:a16="http://schemas.microsoft.com/office/drawing/2014/main" id="{BA90CF18-B31B-4FFE-AF8E-D970FEA1326C}"/>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a:extLst>
                <a:ext uri="{FF2B5EF4-FFF2-40B4-BE49-F238E27FC236}">
                  <a16:creationId xmlns:a16="http://schemas.microsoft.com/office/drawing/2014/main" id="{784446D1-0083-4268-9941-8C7553FD46F9}"/>
                </a:ext>
              </a:extLst>
            </p:cNvPr>
            <p:cNvSpPr txBox="1"/>
            <p:nvPr/>
          </p:nvSpPr>
          <p:spPr>
            <a:xfrm>
              <a:off x="506731" y="718214"/>
              <a:ext cx="909210" cy="738664"/>
            </a:xfrm>
            <a:prstGeom prst="rect">
              <a:avLst/>
            </a:prstGeom>
            <a:noFill/>
          </p:spPr>
          <p:txBody>
            <a:bodyPr wrap="square" rtlCol="0" anchor="ctr">
              <a:spAutoFit/>
            </a:bodyPr>
            <a:lstStyle/>
            <a:p>
              <a:pPr algn="ctr"/>
              <a:r>
                <a:rPr lang="en-US" sz="4200" dirty="0">
                  <a:solidFill>
                    <a:schemeClr val="bg1"/>
                  </a:solidFill>
                  <a:latin typeface="iCiel Cadena" panose="02000503000000020004" pitchFamily="50" charset="0"/>
                </a:rPr>
                <a:t>04</a:t>
              </a:r>
            </a:p>
          </p:txBody>
        </p:sp>
      </p:grpSp>
      <p:pic>
        <p:nvPicPr>
          <p:cNvPr id="68" name="Picture 67">
            <a:extLst>
              <a:ext uri="{FF2B5EF4-FFF2-40B4-BE49-F238E27FC236}">
                <a16:creationId xmlns:a16="http://schemas.microsoft.com/office/drawing/2014/main" id="{F8ECF37D-87DA-4037-9AD8-19A7885886B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47255" y="423470"/>
            <a:ext cx="1328152" cy="1328152"/>
          </a:xfrm>
          <a:prstGeom prst="rect">
            <a:avLst/>
          </a:prstGeom>
        </p:spPr>
      </p:pic>
      <p:pic>
        <p:nvPicPr>
          <p:cNvPr id="14" name="Picture 13">
            <a:extLst>
              <a:ext uri="{FF2B5EF4-FFF2-40B4-BE49-F238E27FC236}">
                <a16:creationId xmlns:a16="http://schemas.microsoft.com/office/drawing/2014/main" id="{ECFDE3CD-C082-47B5-9D9B-98E503415D3F}"/>
              </a:ext>
            </a:extLst>
          </p:cNvPr>
          <p:cNvPicPr>
            <a:picLocks noChangeAspect="1"/>
          </p:cNvPicPr>
          <p:nvPr/>
        </p:nvPicPr>
        <p:blipFill>
          <a:blip r:embed="rId18"/>
          <a:stretch>
            <a:fillRect/>
          </a:stretch>
        </p:blipFill>
        <p:spPr>
          <a:xfrm>
            <a:off x="-1660111" y="423470"/>
            <a:ext cx="1329043" cy="1329043"/>
          </a:xfrm>
          <a:prstGeom prst="rect">
            <a:avLst/>
          </a:prstGeom>
        </p:spPr>
      </p:pic>
      <p:pic>
        <p:nvPicPr>
          <p:cNvPr id="7" name="AmthanhThua">
            <a:hlinkClick r:id="" action="ppaction://media"/>
            <a:extLst>
              <a:ext uri="{FF2B5EF4-FFF2-40B4-BE49-F238E27FC236}">
                <a16:creationId xmlns:a16="http://schemas.microsoft.com/office/drawing/2014/main" id="{6A298B67-43A1-4AC9-AFD5-E52AFF7EC3B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241288" y="2571276"/>
            <a:ext cx="487363" cy="487363"/>
          </a:xfrm>
          <a:prstGeom prst="rect">
            <a:avLst/>
          </a:prstGeom>
        </p:spPr>
      </p:pic>
      <p:pic>
        <p:nvPicPr>
          <p:cNvPr id="22" name="nhacthang">
            <a:hlinkClick r:id="" action="ppaction://media"/>
            <a:extLst>
              <a:ext uri="{FF2B5EF4-FFF2-40B4-BE49-F238E27FC236}">
                <a16:creationId xmlns:a16="http://schemas.microsoft.com/office/drawing/2014/main" id="{7F4D256B-EBEA-4BF4-94EE-9E076C8DB254}"/>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1221098" y="3508797"/>
            <a:ext cx="487363" cy="487363"/>
          </a:xfrm>
          <a:prstGeom prst="rect">
            <a:avLst/>
          </a:prstGeom>
        </p:spPr>
      </p:pic>
    </p:spTree>
    <p:extLst>
      <p:ext uri="{BB962C8B-B14F-4D97-AF65-F5344CB8AC3E}">
        <p14:creationId xmlns:p14="http://schemas.microsoft.com/office/powerpoint/2010/main" val="264441098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fltVal val="0.5"/>
                                          </p:val>
                                        </p:tav>
                                        <p:tav tm="100000">
                                          <p:val>
                                            <p:strVal val="#ppt_x"/>
                                          </p:val>
                                        </p:tav>
                                      </p:tavLst>
                                    </p:anim>
                                    <p:anim calcmode="lin" valueType="num">
                                      <p:cBhvr>
                                        <p:cTn id="20" dur="500" fill="hold"/>
                                        <p:tgtEl>
                                          <p:spTgt spid="15"/>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animEffect transition="in" filter="fade">
                                      <p:cBhvr>
                                        <p:cTn id="54" dur="500"/>
                                        <p:tgtEl>
                                          <p:spTgt spid="2"/>
                                        </p:tgtEl>
                                      </p:cBhvr>
                                    </p:animEffect>
                                    <p:anim calcmode="lin" valueType="num">
                                      <p:cBhvr>
                                        <p:cTn id="55" dur="500" fill="hold"/>
                                        <p:tgtEl>
                                          <p:spTgt spid="2"/>
                                        </p:tgtEl>
                                        <p:attrNameLst>
                                          <p:attrName>ppt_x</p:attrName>
                                        </p:attrNameLst>
                                      </p:cBhvr>
                                      <p:tavLst>
                                        <p:tav tm="0">
                                          <p:val>
                                            <p:fltVal val="0.5"/>
                                          </p:val>
                                        </p:tav>
                                        <p:tav tm="100000">
                                          <p:val>
                                            <p:strVal val="#ppt_x"/>
                                          </p:val>
                                        </p:tav>
                                      </p:tavLst>
                                    </p:anim>
                                    <p:anim calcmode="lin" valueType="num">
                                      <p:cBhvr>
                                        <p:cTn id="56" dur="500" fill="hold"/>
                                        <p:tgtEl>
                                          <p:spTgt spid="2"/>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6"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6"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6"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6"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6"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6"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4"/>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4"/>
                                        </p:tgtEl>
                                      </p:cBhvr>
                                    </p:animEffect>
                                    <p:animScale>
                                      <p:cBhvr>
                                        <p:cTn id="341" dur="250" autoRev="1" fill="hold"/>
                                        <p:tgtEl>
                                          <p:spTgt spid="44"/>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4"/>
                  </p:tgtEl>
                </p:cond>
              </p:nextCondLst>
            </p:seq>
            <p:seq concurrent="1" nextAc="seek">
              <p:cTn id="342" restart="whenNotActive" fill="hold" evtFilter="cancelBubble" nodeType="interactiveSeq">
                <p:stCondLst>
                  <p:cond evt="onClick" delay="0">
                    <p:tgtEl>
                      <p:spTgt spid="42"/>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2"/>
                                        </p:tgtEl>
                                      </p:cBhvr>
                                    </p:animEffect>
                                    <p:animScale>
                                      <p:cBhvr>
                                        <p:cTn id="347" dur="250" autoRev="1" fill="hold"/>
                                        <p:tgtEl>
                                          <p:spTgt spid="42"/>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7ECCBC8-831A-4D98-ACB0-C8653B1F46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9" y="0"/>
            <a:ext cx="12202003" cy="8714601"/>
          </a:xfrm>
          <a:prstGeom prst="rect">
            <a:avLst/>
          </a:prstGeom>
        </p:spPr>
      </p:pic>
      <p:pic>
        <p:nvPicPr>
          <p:cNvPr id="7" name="Picture 6">
            <a:extLst>
              <a:ext uri="{FF2B5EF4-FFF2-40B4-BE49-F238E27FC236}">
                <a16:creationId xmlns:a16="http://schemas.microsoft.com/office/drawing/2014/main" id="{C7593E1B-5FC0-44F6-9131-81F89692E74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94700" y="900750"/>
            <a:ext cx="3853732" cy="5302091"/>
          </a:xfrm>
          <a:prstGeom prst="rect">
            <a:avLst/>
          </a:prstGeom>
        </p:spPr>
      </p:pic>
      <p:pic>
        <p:nvPicPr>
          <p:cNvPr id="15" name="Picture 14">
            <a:extLst>
              <a:ext uri="{FF2B5EF4-FFF2-40B4-BE49-F238E27FC236}">
                <a16:creationId xmlns:a16="http://schemas.microsoft.com/office/drawing/2014/main" id="{FC07CF22-6672-4498-8851-81F6565186E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02955" y="4094104"/>
            <a:ext cx="1395087" cy="956204"/>
          </a:xfrm>
          <a:prstGeom prst="rect">
            <a:avLst/>
          </a:prstGeom>
        </p:spPr>
      </p:pic>
      <p:pic>
        <p:nvPicPr>
          <p:cNvPr id="13" name="Picture 12">
            <a:extLst>
              <a:ext uri="{FF2B5EF4-FFF2-40B4-BE49-F238E27FC236}">
                <a16:creationId xmlns:a16="http://schemas.microsoft.com/office/drawing/2014/main" id="{9832F191-A93B-4162-A1C5-2871D89441C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513357" y="4829349"/>
            <a:ext cx="1960807" cy="587393"/>
          </a:xfrm>
          <a:prstGeom prst="rect">
            <a:avLst/>
          </a:prstGeom>
        </p:spPr>
      </p:pic>
      <p:pic>
        <p:nvPicPr>
          <p:cNvPr id="30" name="Picture 29">
            <a:extLst>
              <a:ext uri="{FF2B5EF4-FFF2-40B4-BE49-F238E27FC236}">
                <a16:creationId xmlns:a16="http://schemas.microsoft.com/office/drawing/2014/main" id="{8A7D66EB-DE69-450F-AACE-76724516B5C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085910" y="4094104"/>
            <a:ext cx="1395087" cy="956204"/>
          </a:xfrm>
          <a:prstGeom prst="rect">
            <a:avLst/>
          </a:prstGeom>
        </p:spPr>
      </p:pic>
      <p:pic>
        <p:nvPicPr>
          <p:cNvPr id="31" name="Picture 30">
            <a:extLst>
              <a:ext uri="{FF2B5EF4-FFF2-40B4-BE49-F238E27FC236}">
                <a16:creationId xmlns:a16="http://schemas.microsoft.com/office/drawing/2014/main" id="{6C5084A8-4F6A-44D2-8A63-8D472DE3060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96312" y="4829349"/>
            <a:ext cx="1960807" cy="587393"/>
          </a:xfrm>
          <a:prstGeom prst="rect">
            <a:avLst/>
          </a:prstGeom>
        </p:spPr>
      </p:pic>
      <p:pic>
        <p:nvPicPr>
          <p:cNvPr id="33" name="Picture 32">
            <a:extLst>
              <a:ext uri="{FF2B5EF4-FFF2-40B4-BE49-F238E27FC236}">
                <a16:creationId xmlns:a16="http://schemas.microsoft.com/office/drawing/2014/main" id="{F113C126-8C84-41DD-A5FB-ACFD79D63DC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529037" y="5060983"/>
            <a:ext cx="1395087" cy="956204"/>
          </a:xfrm>
          <a:prstGeom prst="rect">
            <a:avLst/>
          </a:prstGeom>
        </p:spPr>
      </p:pic>
      <p:pic>
        <p:nvPicPr>
          <p:cNvPr id="34" name="Picture 33">
            <a:extLst>
              <a:ext uri="{FF2B5EF4-FFF2-40B4-BE49-F238E27FC236}">
                <a16:creationId xmlns:a16="http://schemas.microsoft.com/office/drawing/2014/main" id="{1FBE6653-2FF3-47CF-BB70-826F504B55E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139439" y="5796228"/>
            <a:ext cx="1960807" cy="587393"/>
          </a:xfrm>
          <a:prstGeom prst="rect">
            <a:avLst/>
          </a:prstGeom>
        </p:spPr>
      </p:pic>
      <p:pic>
        <p:nvPicPr>
          <p:cNvPr id="16" name="Picture 15">
            <a:extLst>
              <a:ext uri="{FF2B5EF4-FFF2-40B4-BE49-F238E27FC236}">
                <a16:creationId xmlns:a16="http://schemas.microsoft.com/office/drawing/2014/main" id="{5928C8E1-4AB8-4A41-87EE-B146A8D27D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9816" y="5915673"/>
            <a:ext cx="762616" cy="766336"/>
          </a:xfrm>
          <a:prstGeom prst="rect">
            <a:avLst/>
          </a:prstGeom>
        </p:spPr>
      </p:pic>
      <p:pic>
        <p:nvPicPr>
          <p:cNvPr id="27" name="Picture 26">
            <a:extLst>
              <a:ext uri="{FF2B5EF4-FFF2-40B4-BE49-F238E27FC236}">
                <a16:creationId xmlns:a16="http://schemas.microsoft.com/office/drawing/2014/main" id="{E266C20F-5BAD-4302-936E-2319683704D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409054" y="5035508"/>
            <a:ext cx="1395087" cy="956204"/>
          </a:xfrm>
          <a:prstGeom prst="rect">
            <a:avLst/>
          </a:prstGeom>
        </p:spPr>
      </p:pic>
      <p:pic>
        <p:nvPicPr>
          <p:cNvPr id="28" name="Picture 27">
            <a:extLst>
              <a:ext uri="{FF2B5EF4-FFF2-40B4-BE49-F238E27FC236}">
                <a16:creationId xmlns:a16="http://schemas.microsoft.com/office/drawing/2014/main" id="{2E4DF13A-C76E-440A-8FA3-A4407A442A9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019456" y="5770753"/>
            <a:ext cx="1960807" cy="587393"/>
          </a:xfrm>
          <a:prstGeom prst="rect">
            <a:avLst/>
          </a:prstGeom>
        </p:spPr>
      </p:pic>
      <p:pic>
        <p:nvPicPr>
          <p:cNvPr id="10" name="Picture 9">
            <a:extLst>
              <a:ext uri="{FF2B5EF4-FFF2-40B4-BE49-F238E27FC236}">
                <a16:creationId xmlns:a16="http://schemas.microsoft.com/office/drawing/2014/main" id="{FF3F3338-918A-4A02-A719-5D95465F4A39}"/>
              </a:ext>
            </a:extLst>
          </p:cNvPr>
          <p:cNvPicPr>
            <a:picLocks noChangeAspect="1"/>
          </p:cNvPicPr>
          <p:nvPr/>
        </p:nvPicPr>
        <p:blipFill>
          <a:blip r:embed="rId8"/>
          <a:stretch>
            <a:fillRect/>
          </a:stretch>
        </p:blipFill>
        <p:spPr>
          <a:xfrm>
            <a:off x="0" y="6851907"/>
            <a:ext cx="12192000" cy="6093"/>
          </a:xfrm>
          <a:prstGeom prst="rect">
            <a:avLst/>
          </a:prstGeom>
        </p:spPr>
      </p:pic>
      <p:sp>
        <p:nvSpPr>
          <p:cNvPr id="4" name="TextBox 3"/>
          <p:cNvSpPr txBox="1"/>
          <p:nvPr/>
        </p:nvSpPr>
        <p:spPr>
          <a:xfrm flipH="1">
            <a:off x="5133057" y="1379871"/>
            <a:ext cx="6406934" cy="1323439"/>
          </a:xfrm>
          <a:prstGeom prst="rect">
            <a:avLst/>
          </a:prstGeom>
          <a:noFill/>
        </p:spPr>
        <p:txBody>
          <a:bodyPr wrap="square" rtlCol="0">
            <a:spAutoFit/>
          </a:bodyPr>
          <a:lstStyle/>
          <a:p>
            <a:r>
              <a:rPr lang="en-US" sz="8000" dirty="0" smtClean="0">
                <a:ln w="38100">
                  <a:solidFill>
                    <a:srgbClr val="5AAD2A"/>
                  </a:solidFill>
                </a:ln>
                <a:solidFill>
                  <a:srgbClr val="FFAD12"/>
                </a:solidFill>
                <a:effectLst>
                  <a:outerShdw blurRad="38100" dist="38100" dir="2700000" algn="tl">
                    <a:srgbClr val="000000">
                      <a:alpha val="43137"/>
                    </a:srgbClr>
                  </a:outerShdw>
                </a:effectLst>
                <a:latin typeface="Fredoka One" panose="02000000000000000000" pitchFamily="2" charset="0"/>
              </a:rPr>
              <a:t>Thank you</a:t>
            </a:r>
            <a:endParaRPr lang="en-US" sz="8000" dirty="0">
              <a:ln w="38100">
                <a:solidFill>
                  <a:srgbClr val="5AAD2A"/>
                </a:solidFill>
              </a:ln>
              <a:solidFill>
                <a:srgbClr val="FFAD12"/>
              </a:solidFill>
              <a:effectLst>
                <a:outerShdw blurRad="38100" dist="38100" dir="2700000" algn="tl">
                  <a:srgbClr val="000000">
                    <a:alpha val="43137"/>
                  </a:srgbClr>
                </a:outerShdw>
              </a:effectLst>
              <a:latin typeface="Fredoka One" panose="02000000000000000000" pitchFamily="2" charset="0"/>
            </a:endParaRPr>
          </a:p>
        </p:txBody>
      </p:sp>
    </p:spTree>
    <p:extLst>
      <p:ext uri="{BB962C8B-B14F-4D97-AF65-F5344CB8AC3E}">
        <p14:creationId xmlns:p14="http://schemas.microsoft.com/office/powerpoint/2010/main" val="126910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500"/>
                            </p:stCondLst>
                            <p:childTnLst>
                              <p:par>
                                <p:cTn id="15" presetID="32" presetClass="emph" presetSubtype="0" repeatCount="indefinite" fill="hold" nodeType="afterEffect">
                                  <p:stCondLst>
                                    <p:cond delay="0"/>
                                  </p:stCondLst>
                                  <p:childTnLst>
                                    <p:animRot by="120000">
                                      <p:cBhvr>
                                        <p:cTn id="16" dur="200" fill="hold">
                                          <p:stCondLst>
                                            <p:cond delay="0"/>
                                          </p:stCondLst>
                                        </p:cTn>
                                        <p:tgtEl>
                                          <p:spTgt spid="15"/>
                                        </p:tgtEl>
                                        <p:attrNameLst>
                                          <p:attrName>r</p:attrName>
                                        </p:attrNameLst>
                                      </p:cBhvr>
                                    </p:animRot>
                                    <p:animRot by="-240000">
                                      <p:cBhvr>
                                        <p:cTn id="17" dur="400" fill="hold">
                                          <p:stCondLst>
                                            <p:cond delay="400"/>
                                          </p:stCondLst>
                                        </p:cTn>
                                        <p:tgtEl>
                                          <p:spTgt spid="15"/>
                                        </p:tgtEl>
                                        <p:attrNameLst>
                                          <p:attrName>r</p:attrName>
                                        </p:attrNameLst>
                                      </p:cBhvr>
                                    </p:animRot>
                                    <p:animRot by="240000">
                                      <p:cBhvr>
                                        <p:cTn id="18" dur="400" fill="hold">
                                          <p:stCondLst>
                                            <p:cond delay="800"/>
                                          </p:stCondLst>
                                        </p:cTn>
                                        <p:tgtEl>
                                          <p:spTgt spid="15"/>
                                        </p:tgtEl>
                                        <p:attrNameLst>
                                          <p:attrName>r</p:attrName>
                                        </p:attrNameLst>
                                      </p:cBhvr>
                                    </p:animRot>
                                    <p:animRot by="-240000">
                                      <p:cBhvr>
                                        <p:cTn id="19" dur="400" fill="hold">
                                          <p:stCondLst>
                                            <p:cond delay="1200"/>
                                          </p:stCondLst>
                                        </p:cTn>
                                        <p:tgtEl>
                                          <p:spTgt spid="15"/>
                                        </p:tgtEl>
                                        <p:attrNameLst>
                                          <p:attrName>r</p:attrName>
                                        </p:attrNameLst>
                                      </p:cBhvr>
                                    </p:animRot>
                                    <p:animRot by="120000">
                                      <p:cBhvr>
                                        <p:cTn id="20" dur="400" fill="hold">
                                          <p:stCondLst>
                                            <p:cond delay="1600"/>
                                          </p:stCondLst>
                                        </p:cTn>
                                        <p:tgtEl>
                                          <p:spTgt spid="15"/>
                                        </p:tgtEl>
                                        <p:attrNameLst>
                                          <p:attrName>r</p:attrName>
                                        </p:attrNameLst>
                                      </p:cBhvr>
                                    </p:animRot>
                                  </p:childTnLst>
                                </p:cTn>
                              </p:par>
                              <p:par>
                                <p:cTn id="21" presetID="32" presetClass="emph" presetSubtype="0" repeatCount="indefinite" fill="hold" nodeType="withEffect">
                                  <p:stCondLst>
                                    <p:cond delay="0"/>
                                  </p:stCondLst>
                                  <p:childTnLst>
                                    <p:animRot by="120000">
                                      <p:cBhvr>
                                        <p:cTn id="22" dur="200" fill="hold">
                                          <p:stCondLst>
                                            <p:cond delay="0"/>
                                          </p:stCondLst>
                                        </p:cTn>
                                        <p:tgtEl>
                                          <p:spTgt spid="27"/>
                                        </p:tgtEl>
                                        <p:attrNameLst>
                                          <p:attrName>r</p:attrName>
                                        </p:attrNameLst>
                                      </p:cBhvr>
                                    </p:animRot>
                                    <p:animRot by="-240000">
                                      <p:cBhvr>
                                        <p:cTn id="23" dur="400" fill="hold">
                                          <p:stCondLst>
                                            <p:cond delay="400"/>
                                          </p:stCondLst>
                                        </p:cTn>
                                        <p:tgtEl>
                                          <p:spTgt spid="27"/>
                                        </p:tgtEl>
                                        <p:attrNameLst>
                                          <p:attrName>r</p:attrName>
                                        </p:attrNameLst>
                                      </p:cBhvr>
                                    </p:animRot>
                                    <p:animRot by="240000">
                                      <p:cBhvr>
                                        <p:cTn id="24" dur="400" fill="hold">
                                          <p:stCondLst>
                                            <p:cond delay="800"/>
                                          </p:stCondLst>
                                        </p:cTn>
                                        <p:tgtEl>
                                          <p:spTgt spid="27"/>
                                        </p:tgtEl>
                                        <p:attrNameLst>
                                          <p:attrName>r</p:attrName>
                                        </p:attrNameLst>
                                      </p:cBhvr>
                                    </p:animRot>
                                    <p:animRot by="-240000">
                                      <p:cBhvr>
                                        <p:cTn id="25" dur="400" fill="hold">
                                          <p:stCondLst>
                                            <p:cond delay="1200"/>
                                          </p:stCondLst>
                                        </p:cTn>
                                        <p:tgtEl>
                                          <p:spTgt spid="27"/>
                                        </p:tgtEl>
                                        <p:attrNameLst>
                                          <p:attrName>r</p:attrName>
                                        </p:attrNameLst>
                                      </p:cBhvr>
                                    </p:animRot>
                                    <p:animRot by="120000">
                                      <p:cBhvr>
                                        <p:cTn id="26" dur="400" fill="hold">
                                          <p:stCondLst>
                                            <p:cond delay="1600"/>
                                          </p:stCondLst>
                                        </p:cTn>
                                        <p:tgtEl>
                                          <p:spTgt spid="27"/>
                                        </p:tgtEl>
                                        <p:attrNameLst>
                                          <p:attrName>r</p:attrName>
                                        </p:attrNameLst>
                                      </p:cBhvr>
                                    </p:animRot>
                                  </p:childTnLst>
                                </p:cTn>
                              </p:par>
                              <p:par>
                                <p:cTn id="27" presetID="32" presetClass="emph" presetSubtype="0" repeatCount="indefinite" fill="hold" nodeType="withEffect">
                                  <p:stCondLst>
                                    <p:cond delay="0"/>
                                  </p:stCondLst>
                                  <p:childTnLst>
                                    <p:animRot by="120000">
                                      <p:cBhvr>
                                        <p:cTn id="28" dur="200" fill="hold">
                                          <p:stCondLst>
                                            <p:cond delay="0"/>
                                          </p:stCondLst>
                                        </p:cTn>
                                        <p:tgtEl>
                                          <p:spTgt spid="30"/>
                                        </p:tgtEl>
                                        <p:attrNameLst>
                                          <p:attrName>r</p:attrName>
                                        </p:attrNameLst>
                                      </p:cBhvr>
                                    </p:animRot>
                                    <p:animRot by="-240000">
                                      <p:cBhvr>
                                        <p:cTn id="29" dur="400" fill="hold">
                                          <p:stCondLst>
                                            <p:cond delay="400"/>
                                          </p:stCondLst>
                                        </p:cTn>
                                        <p:tgtEl>
                                          <p:spTgt spid="30"/>
                                        </p:tgtEl>
                                        <p:attrNameLst>
                                          <p:attrName>r</p:attrName>
                                        </p:attrNameLst>
                                      </p:cBhvr>
                                    </p:animRot>
                                    <p:animRot by="240000">
                                      <p:cBhvr>
                                        <p:cTn id="30" dur="400" fill="hold">
                                          <p:stCondLst>
                                            <p:cond delay="800"/>
                                          </p:stCondLst>
                                        </p:cTn>
                                        <p:tgtEl>
                                          <p:spTgt spid="30"/>
                                        </p:tgtEl>
                                        <p:attrNameLst>
                                          <p:attrName>r</p:attrName>
                                        </p:attrNameLst>
                                      </p:cBhvr>
                                    </p:animRot>
                                    <p:animRot by="-240000">
                                      <p:cBhvr>
                                        <p:cTn id="31" dur="400" fill="hold">
                                          <p:stCondLst>
                                            <p:cond delay="1200"/>
                                          </p:stCondLst>
                                        </p:cTn>
                                        <p:tgtEl>
                                          <p:spTgt spid="30"/>
                                        </p:tgtEl>
                                        <p:attrNameLst>
                                          <p:attrName>r</p:attrName>
                                        </p:attrNameLst>
                                      </p:cBhvr>
                                    </p:animRot>
                                    <p:animRot by="120000">
                                      <p:cBhvr>
                                        <p:cTn id="32" dur="400" fill="hold">
                                          <p:stCondLst>
                                            <p:cond delay="1600"/>
                                          </p:stCondLst>
                                        </p:cTn>
                                        <p:tgtEl>
                                          <p:spTgt spid="30"/>
                                        </p:tgtEl>
                                        <p:attrNameLst>
                                          <p:attrName>r</p:attrName>
                                        </p:attrNameLst>
                                      </p:cBhvr>
                                    </p:animRot>
                                  </p:childTnLst>
                                </p:cTn>
                              </p:par>
                              <p:par>
                                <p:cTn id="33" presetID="32" presetClass="emph" presetSubtype="0" repeatCount="indefinite" fill="hold" nodeType="withEffect">
                                  <p:stCondLst>
                                    <p:cond delay="0"/>
                                  </p:stCondLst>
                                  <p:childTnLst>
                                    <p:animRot by="120000">
                                      <p:cBhvr>
                                        <p:cTn id="34" dur="200" fill="hold">
                                          <p:stCondLst>
                                            <p:cond delay="0"/>
                                          </p:stCondLst>
                                        </p:cTn>
                                        <p:tgtEl>
                                          <p:spTgt spid="33"/>
                                        </p:tgtEl>
                                        <p:attrNameLst>
                                          <p:attrName>r</p:attrName>
                                        </p:attrNameLst>
                                      </p:cBhvr>
                                    </p:animRot>
                                    <p:animRot by="-240000">
                                      <p:cBhvr>
                                        <p:cTn id="35" dur="400" fill="hold">
                                          <p:stCondLst>
                                            <p:cond delay="400"/>
                                          </p:stCondLst>
                                        </p:cTn>
                                        <p:tgtEl>
                                          <p:spTgt spid="33"/>
                                        </p:tgtEl>
                                        <p:attrNameLst>
                                          <p:attrName>r</p:attrName>
                                        </p:attrNameLst>
                                      </p:cBhvr>
                                    </p:animRot>
                                    <p:animRot by="240000">
                                      <p:cBhvr>
                                        <p:cTn id="36" dur="400" fill="hold">
                                          <p:stCondLst>
                                            <p:cond delay="800"/>
                                          </p:stCondLst>
                                        </p:cTn>
                                        <p:tgtEl>
                                          <p:spTgt spid="33"/>
                                        </p:tgtEl>
                                        <p:attrNameLst>
                                          <p:attrName>r</p:attrName>
                                        </p:attrNameLst>
                                      </p:cBhvr>
                                    </p:animRot>
                                    <p:animRot by="-240000">
                                      <p:cBhvr>
                                        <p:cTn id="37" dur="400" fill="hold">
                                          <p:stCondLst>
                                            <p:cond delay="1200"/>
                                          </p:stCondLst>
                                        </p:cTn>
                                        <p:tgtEl>
                                          <p:spTgt spid="33"/>
                                        </p:tgtEl>
                                        <p:attrNameLst>
                                          <p:attrName>r</p:attrName>
                                        </p:attrNameLst>
                                      </p:cBhvr>
                                    </p:animRot>
                                    <p:animRot by="120000">
                                      <p:cBhvr>
                                        <p:cTn id="38" dur="400" fill="hold">
                                          <p:stCondLst>
                                            <p:cond delay="160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6"/>
                    </p:tgtEl>
                  </p:cond>
                </p:stCondLst>
                <p:endSync evt="end" delay="0">
                  <p:rtn val="all"/>
                </p:endSync>
                <p:childTnLst>
                  <p:par>
                    <p:cTn id="40" fill="hold">
                      <p:stCondLst>
                        <p:cond delay="0"/>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16"/>
                                        </p:tgtEl>
                                      </p:cBhvr>
                                    </p:animEffect>
                                    <p:animScale>
                                      <p:cBhvr>
                                        <p:cTn id="44" dur="250" autoRev="1" fill="hold"/>
                                        <p:tgtEl>
                                          <p:spTgt spid="16"/>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nodeType="clickEffect">
                                  <p:stCondLst>
                                    <p:cond delay="0"/>
                                  </p:stCondLst>
                                  <p:childTnLst>
                                    <p:animEffect transition="out" filter="fade">
                                      <p:cBhvr>
                                        <p:cTn id="48" dur="500" tmFilter="0, 0; .2, .5; .8, .5; 1, 0"/>
                                        <p:tgtEl>
                                          <p:spTgt spid="16"/>
                                        </p:tgtEl>
                                      </p:cBhvr>
                                    </p:animEffect>
                                    <p:animScale>
                                      <p:cBhvr>
                                        <p:cTn id="49" dur="250" autoRev="1" fill="hold"/>
                                        <p:tgtEl>
                                          <p:spTgt spid="16"/>
                                        </p:tgtEl>
                                      </p:cBhvr>
                                      <p:by x="105000" y="105000"/>
                                    </p:animScale>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TotalTime>
  <Words>439</Words>
  <Application>Microsoft Office PowerPoint</Application>
  <PresentationFormat>Widescreen</PresentationFormat>
  <Paragraphs>49</Paragraphs>
  <Slides>6</Slides>
  <Notes>3</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 Light</vt:lpstr>
      <vt:lpstr>Calibri</vt:lpstr>
      <vt:lpstr>iCiel Cadena</vt:lpstr>
      <vt:lpstr>Tahoma</vt:lpstr>
      <vt:lpstr>Fredoka One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©ThayBap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PPT - Bap </dc:title>
  <dc:creator>Tài Ngô Tấn</dc:creator>
  <cp:lastModifiedBy>NGUYEN TRANG</cp:lastModifiedBy>
  <cp:revision>97</cp:revision>
  <dcterms:created xsi:type="dcterms:W3CDTF">2021-06-20T16:07:27Z</dcterms:created>
  <dcterms:modified xsi:type="dcterms:W3CDTF">2023-08-08T10:04:59Z</dcterms:modified>
  <cp:contentStatus>©ThayBap</cp:contentStatus>
</cp:coreProperties>
</file>